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34"/>
  </p:notesMasterIdLst>
  <p:sldIdLst>
    <p:sldId id="257" r:id="rId5"/>
    <p:sldId id="336" r:id="rId6"/>
    <p:sldId id="361" r:id="rId7"/>
    <p:sldId id="344" r:id="rId8"/>
    <p:sldId id="362" r:id="rId9"/>
    <p:sldId id="363" r:id="rId10"/>
    <p:sldId id="364" r:id="rId11"/>
    <p:sldId id="365" r:id="rId12"/>
    <p:sldId id="386" r:id="rId13"/>
    <p:sldId id="366" r:id="rId14"/>
    <p:sldId id="367" r:id="rId15"/>
    <p:sldId id="368" r:id="rId16"/>
    <p:sldId id="369" r:id="rId17"/>
    <p:sldId id="385" r:id="rId18"/>
    <p:sldId id="370" r:id="rId19"/>
    <p:sldId id="371" r:id="rId20"/>
    <p:sldId id="372" r:id="rId21"/>
    <p:sldId id="384" r:id="rId22"/>
    <p:sldId id="373" r:id="rId23"/>
    <p:sldId id="374" r:id="rId24"/>
    <p:sldId id="375" r:id="rId25"/>
    <p:sldId id="376" r:id="rId26"/>
    <p:sldId id="377" r:id="rId27"/>
    <p:sldId id="379" r:id="rId28"/>
    <p:sldId id="381" r:id="rId29"/>
    <p:sldId id="380" r:id="rId30"/>
    <p:sldId id="382" r:id="rId31"/>
    <p:sldId id="383" r:id="rId32"/>
    <p:sldId id="335" r:id="rId33"/>
  </p:sldIdLst>
  <p:sldSz cx="9906000" cy="6858000" type="A4"/>
  <p:notesSz cx="6858000" cy="9144000"/>
  <p:defaultTextStyle>
    <a:defPPr>
      <a:defRPr lang="en-US"/>
    </a:defPPr>
    <a:lvl1pPr marL="0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53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588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823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B145"/>
    <a:srgbClr val="FFB906"/>
    <a:srgbClr val="EB3223"/>
    <a:srgbClr val="FF5A98"/>
    <a:srgbClr val="FFD3E5"/>
    <a:srgbClr val="EBBD5C"/>
    <a:srgbClr val="EBBC5C"/>
    <a:srgbClr val="F2BC45"/>
    <a:srgbClr val="70A83D"/>
    <a:srgbClr val="F6C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105" d="100"/>
          <a:sy n="105" d="100"/>
        </p:scale>
        <p:origin x="15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" userId="03d66f1f-fc2a-4f2d-9607-f64dbaf7a681" providerId="ADAL" clId="{B791439F-1EF7-F044-A959-46911A9CDB8E}"/>
    <pc:docChg chg="undo custSel addSld delSld modSld sldOrd">
      <pc:chgData name="Laura" userId="03d66f1f-fc2a-4f2d-9607-f64dbaf7a681" providerId="ADAL" clId="{B791439F-1EF7-F044-A959-46911A9CDB8E}" dt="2024-06-05T10:17:30.259" v="2217" actId="1076"/>
      <pc:docMkLst>
        <pc:docMk/>
      </pc:docMkLst>
      <pc:sldChg chg="addSp delSp modSp mod">
        <pc:chgData name="Laura" userId="03d66f1f-fc2a-4f2d-9607-f64dbaf7a681" providerId="ADAL" clId="{B791439F-1EF7-F044-A959-46911A9CDB8E}" dt="2024-05-24T15:33:18.562" v="2099" actId="1076"/>
        <pc:sldMkLst>
          <pc:docMk/>
          <pc:sldMk cId="4159844712" sldId="257"/>
        </pc:sldMkLst>
        <pc:spChg chg="mod">
          <ac:chgData name="Laura" userId="03d66f1f-fc2a-4f2d-9607-f64dbaf7a681" providerId="ADAL" clId="{B791439F-1EF7-F044-A959-46911A9CDB8E}" dt="2024-05-24T12:33:22.017" v="23" actId="1076"/>
          <ac:spMkLst>
            <pc:docMk/>
            <pc:sldMk cId="4159844712" sldId="257"/>
            <ac:spMk id="2" creationId="{36E35B52-CA40-C0E0-4805-28654F2D28A6}"/>
          </ac:spMkLst>
        </pc:spChg>
        <pc:spChg chg="mod">
          <ac:chgData name="Laura" userId="03d66f1f-fc2a-4f2d-9607-f64dbaf7a681" providerId="ADAL" clId="{B791439F-1EF7-F044-A959-46911A9CDB8E}" dt="2024-05-24T12:33:17.568" v="22" actId="122"/>
          <ac:spMkLst>
            <pc:docMk/>
            <pc:sldMk cId="4159844712" sldId="257"/>
            <ac:spMk id="3" creationId="{367404A5-4BBE-2068-2F28-0691F8F48E42}"/>
          </ac:spMkLst>
        </pc:spChg>
        <pc:spChg chg="mod">
          <ac:chgData name="Laura" userId="03d66f1f-fc2a-4f2d-9607-f64dbaf7a681" providerId="ADAL" clId="{B791439F-1EF7-F044-A959-46911A9CDB8E}" dt="2024-05-24T12:33:09.101" v="20" actId="1076"/>
          <ac:spMkLst>
            <pc:docMk/>
            <pc:sldMk cId="4159844712" sldId="257"/>
            <ac:spMk id="20" creationId="{463E29E5-3BF1-4548-9E6D-786A4C1E807B}"/>
          </ac:spMkLst>
        </pc:spChg>
        <pc:picChg chg="mod">
          <ac:chgData name="Laura" userId="03d66f1f-fc2a-4f2d-9607-f64dbaf7a681" providerId="ADAL" clId="{B791439F-1EF7-F044-A959-46911A9CDB8E}" dt="2024-05-24T12:31:42.133" v="3" actId="14100"/>
          <ac:picMkLst>
            <pc:docMk/>
            <pc:sldMk cId="4159844712" sldId="257"/>
            <ac:picMk id="4" creationId="{ADF2FEDD-15BB-687D-F28C-34DBE8B3C316}"/>
          </ac:picMkLst>
        </pc:picChg>
        <pc:picChg chg="add del mod">
          <ac:chgData name="Laura" userId="03d66f1f-fc2a-4f2d-9607-f64dbaf7a681" providerId="ADAL" clId="{B791439F-1EF7-F044-A959-46911A9CDB8E}" dt="2024-05-24T12:36:12.296" v="34" actId="478"/>
          <ac:picMkLst>
            <pc:docMk/>
            <pc:sldMk cId="4159844712" sldId="257"/>
            <ac:picMk id="6" creationId="{F989D8AF-891F-B8D7-3C4F-9A1493D3BEE0}"/>
          </ac:picMkLst>
        </pc:picChg>
        <pc:picChg chg="add del mod modCrop">
          <ac:chgData name="Laura" userId="03d66f1f-fc2a-4f2d-9607-f64dbaf7a681" providerId="ADAL" clId="{B791439F-1EF7-F044-A959-46911A9CDB8E}" dt="2024-05-24T15:33:13.116" v="2098" actId="478"/>
          <ac:picMkLst>
            <pc:docMk/>
            <pc:sldMk cId="4159844712" sldId="257"/>
            <ac:picMk id="8" creationId="{E181FA8F-9DB0-3A74-FDB1-173624987701}"/>
          </ac:picMkLst>
        </pc:picChg>
        <pc:picChg chg="add mod">
          <ac:chgData name="Laura" userId="03d66f1f-fc2a-4f2d-9607-f64dbaf7a681" providerId="ADAL" clId="{B791439F-1EF7-F044-A959-46911A9CDB8E}" dt="2024-05-24T15:33:18.562" v="2099" actId="1076"/>
          <ac:picMkLst>
            <pc:docMk/>
            <pc:sldMk cId="4159844712" sldId="257"/>
            <ac:picMk id="9" creationId="{752067D7-3A0F-BD59-7A9A-D80F197DC36A}"/>
          </ac:picMkLst>
        </pc:picChg>
      </pc:sldChg>
      <pc:sldChg chg="del">
        <pc:chgData name="Laura" userId="03d66f1f-fc2a-4f2d-9607-f64dbaf7a681" providerId="ADAL" clId="{B791439F-1EF7-F044-A959-46911A9CDB8E}" dt="2024-05-24T15:30:55.631" v="2056" actId="2696"/>
        <pc:sldMkLst>
          <pc:docMk/>
          <pc:sldMk cId="1230832945" sldId="272"/>
        </pc:sldMkLst>
      </pc:sldChg>
      <pc:sldChg chg="addSp modSp del">
        <pc:chgData name="Laura" userId="03d66f1f-fc2a-4f2d-9607-f64dbaf7a681" providerId="ADAL" clId="{B791439F-1EF7-F044-A959-46911A9CDB8E}" dt="2024-05-24T13:24:38.464" v="737" actId="2696"/>
        <pc:sldMkLst>
          <pc:docMk/>
          <pc:sldMk cId="2396314760" sldId="277"/>
        </pc:sldMkLst>
        <pc:picChg chg="add mod">
          <ac:chgData name="Laura" userId="03d66f1f-fc2a-4f2d-9607-f64dbaf7a681" providerId="ADAL" clId="{B791439F-1EF7-F044-A959-46911A9CDB8E}" dt="2024-05-24T13:23:40.906" v="719" actId="14100"/>
          <ac:picMkLst>
            <pc:docMk/>
            <pc:sldMk cId="2396314760" sldId="277"/>
            <ac:picMk id="2" creationId="{3C7CD682-9C5B-C88A-2EF6-B0B17ADDB405}"/>
          </ac:picMkLst>
        </pc:picChg>
      </pc:sldChg>
      <pc:sldChg chg="del">
        <pc:chgData name="Laura" userId="03d66f1f-fc2a-4f2d-9607-f64dbaf7a681" providerId="ADAL" clId="{B791439F-1EF7-F044-A959-46911A9CDB8E}" dt="2024-05-24T13:31:21.823" v="886" actId="2696"/>
        <pc:sldMkLst>
          <pc:docMk/>
          <pc:sldMk cId="2665896126" sldId="278"/>
        </pc:sldMkLst>
      </pc:sldChg>
      <pc:sldChg chg="del">
        <pc:chgData name="Laura" userId="03d66f1f-fc2a-4f2d-9607-f64dbaf7a681" providerId="ADAL" clId="{B791439F-1EF7-F044-A959-46911A9CDB8E}" dt="2024-05-24T14:03:56.820" v="1834" actId="2696"/>
        <pc:sldMkLst>
          <pc:docMk/>
          <pc:sldMk cId="3254160692" sldId="279"/>
        </pc:sldMkLst>
      </pc:sldChg>
      <pc:sldChg chg="del">
        <pc:chgData name="Laura" userId="03d66f1f-fc2a-4f2d-9607-f64dbaf7a681" providerId="ADAL" clId="{B791439F-1EF7-F044-A959-46911A9CDB8E}" dt="2024-05-24T13:34:47.285" v="995" actId="2696"/>
        <pc:sldMkLst>
          <pc:docMk/>
          <pc:sldMk cId="4237296833" sldId="280"/>
        </pc:sldMkLst>
      </pc:sldChg>
      <pc:sldChg chg="del">
        <pc:chgData name="Laura" userId="03d66f1f-fc2a-4f2d-9607-f64dbaf7a681" providerId="ADAL" clId="{B791439F-1EF7-F044-A959-46911A9CDB8E}" dt="2024-05-24T13:29:55.367" v="844" actId="2696"/>
        <pc:sldMkLst>
          <pc:docMk/>
          <pc:sldMk cId="1522816008" sldId="294"/>
        </pc:sldMkLst>
      </pc:sldChg>
      <pc:sldChg chg="addSp delSp modSp mod modAnim">
        <pc:chgData name="Laura" userId="03d66f1f-fc2a-4f2d-9607-f64dbaf7a681" providerId="ADAL" clId="{B791439F-1EF7-F044-A959-46911A9CDB8E}" dt="2024-06-05T10:16:23.022" v="2204" actId="20577"/>
        <pc:sldMkLst>
          <pc:docMk/>
          <pc:sldMk cId="3701950001" sldId="336"/>
        </pc:sldMkLst>
        <pc:spChg chg="mod">
          <ac:chgData name="Laura" userId="03d66f1f-fc2a-4f2d-9607-f64dbaf7a681" providerId="ADAL" clId="{B791439F-1EF7-F044-A959-46911A9CDB8E}" dt="2024-05-24T12:54:59.073" v="174" actId="1076"/>
          <ac:spMkLst>
            <pc:docMk/>
            <pc:sldMk cId="3701950001" sldId="336"/>
            <ac:spMk id="6" creationId="{FC0CA542-6AFE-CDFB-AEDD-ED3A1B2B17A8}"/>
          </ac:spMkLst>
        </pc:spChg>
        <pc:spChg chg="mod">
          <ac:chgData name="Laura" userId="03d66f1f-fc2a-4f2d-9607-f64dbaf7a681" providerId="ADAL" clId="{B791439F-1EF7-F044-A959-46911A9CDB8E}" dt="2024-05-24T12:54:59.073" v="174" actId="1076"/>
          <ac:spMkLst>
            <pc:docMk/>
            <pc:sldMk cId="3701950001" sldId="336"/>
            <ac:spMk id="7" creationId="{22C7D49E-359F-8E20-24A9-D4F1935A286A}"/>
          </ac:spMkLst>
        </pc:spChg>
        <pc:spChg chg="add del mod">
          <ac:chgData name="Laura" userId="03d66f1f-fc2a-4f2d-9607-f64dbaf7a681" providerId="ADAL" clId="{B791439F-1EF7-F044-A959-46911A9CDB8E}" dt="2024-05-24T12:39:19.861" v="64"/>
          <ac:spMkLst>
            <pc:docMk/>
            <pc:sldMk cId="3701950001" sldId="336"/>
            <ac:spMk id="8" creationId="{A84269D7-5ED7-CF77-53F9-F2D7252CF481}"/>
          </ac:spMkLst>
        </pc:spChg>
        <pc:spChg chg="mod">
          <ac:chgData name="Laura" userId="03d66f1f-fc2a-4f2d-9607-f64dbaf7a681" providerId="ADAL" clId="{B791439F-1EF7-F044-A959-46911A9CDB8E}" dt="2024-05-24T12:53:09.809" v="160" actId="1076"/>
          <ac:spMkLst>
            <pc:docMk/>
            <pc:sldMk cId="3701950001" sldId="336"/>
            <ac:spMk id="10" creationId="{00000000-0000-0000-0000-000000000000}"/>
          </ac:spMkLst>
        </pc:spChg>
        <pc:spChg chg="mod">
          <ac:chgData name="Laura" userId="03d66f1f-fc2a-4f2d-9607-f64dbaf7a681" providerId="ADAL" clId="{B791439F-1EF7-F044-A959-46911A9CDB8E}" dt="2024-05-24T12:54:13.420" v="170" actId="1076"/>
          <ac:spMkLst>
            <pc:docMk/>
            <pc:sldMk cId="3701950001" sldId="336"/>
            <ac:spMk id="14" creationId="{00000000-0000-0000-0000-000000000000}"/>
          </ac:spMkLst>
        </pc:spChg>
        <pc:spChg chg="mod">
          <ac:chgData name="Laura" userId="03d66f1f-fc2a-4f2d-9607-f64dbaf7a681" providerId="ADAL" clId="{B791439F-1EF7-F044-A959-46911A9CDB8E}" dt="2024-05-24T12:53:09.809" v="160" actId="1076"/>
          <ac:spMkLst>
            <pc:docMk/>
            <pc:sldMk cId="3701950001" sldId="336"/>
            <ac:spMk id="42" creationId="{0FD010E9-CB30-5BE8-F0FF-A9CEAAE75AA7}"/>
          </ac:spMkLst>
        </pc:spChg>
        <pc:spChg chg="mod">
          <ac:chgData name="Laura" userId="03d66f1f-fc2a-4f2d-9607-f64dbaf7a681" providerId="ADAL" clId="{B791439F-1EF7-F044-A959-46911A9CDB8E}" dt="2024-05-24T12:53:16.870" v="162" actId="1076"/>
          <ac:spMkLst>
            <pc:docMk/>
            <pc:sldMk cId="3701950001" sldId="336"/>
            <ac:spMk id="43" creationId="{C0D9DFB2-B121-F86B-06A2-73BE0890C5E3}"/>
          </ac:spMkLst>
        </pc:spChg>
        <pc:spChg chg="mod">
          <ac:chgData name="Laura" userId="03d66f1f-fc2a-4f2d-9607-f64dbaf7a681" providerId="ADAL" clId="{B791439F-1EF7-F044-A959-46911A9CDB8E}" dt="2024-05-24T12:54:43.469" v="172" actId="1076"/>
          <ac:spMkLst>
            <pc:docMk/>
            <pc:sldMk cId="3701950001" sldId="336"/>
            <ac:spMk id="44" creationId="{4C4E93C7-D15A-286E-01B3-163594300DAA}"/>
          </ac:spMkLst>
        </pc:spChg>
        <pc:spChg chg="mod">
          <ac:chgData name="Laura" userId="03d66f1f-fc2a-4f2d-9607-f64dbaf7a681" providerId="ADAL" clId="{B791439F-1EF7-F044-A959-46911A9CDB8E}" dt="2024-05-24T12:53:14.020" v="161" actId="1076"/>
          <ac:spMkLst>
            <pc:docMk/>
            <pc:sldMk cId="3701950001" sldId="336"/>
            <ac:spMk id="45" creationId="{486088E9-7EA2-1759-EC12-1DD3F59B0049}"/>
          </ac:spMkLst>
        </pc:spChg>
        <pc:spChg chg="add del mod">
          <ac:chgData name="Laura" userId="03d66f1f-fc2a-4f2d-9607-f64dbaf7a681" providerId="ADAL" clId="{B791439F-1EF7-F044-A959-46911A9CDB8E}" dt="2024-05-24T12:49:37.786" v="144" actId="478"/>
          <ac:spMkLst>
            <pc:docMk/>
            <pc:sldMk cId="3701950001" sldId="336"/>
            <ac:spMk id="46" creationId="{723FA769-C34C-D3A2-9016-C48455B7F641}"/>
          </ac:spMkLst>
        </pc:spChg>
        <pc:spChg chg="add mod">
          <ac:chgData name="Laura" userId="03d66f1f-fc2a-4f2d-9607-f64dbaf7a681" providerId="ADAL" clId="{B791439F-1EF7-F044-A959-46911A9CDB8E}" dt="2024-05-24T12:55:15.921" v="182" actId="20577"/>
          <ac:spMkLst>
            <pc:docMk/>
            <pc:sldMk cId="3701950001" sldId="336"/>
            <ac:spMk id="47" creationId="{2D035D9B-894A-7B03-940A-9F7C202F242F}"/>
          </ac:spMkLst>
        </pc:spChg>
        <pc:spChg chg="add mod">
          <ac:chgData name="Laura" userId="03d66f1f-fc2a-4f2d-9607-f64dbaf7a681" providerId="ADAL" clId="{B791439F-1EF7-F044-A959-46911A9CDB8E}" dt="2024-06-05T10:08:58.940" v="2113" actId="1076"/>
          <ac:spMkLst>
            <pc:docMk/>
            <pc:sldMk cId="3701950001" sldId="336"/>
            <ac:spMk id="49" creationId="{F80ACF18-6981-0212-CAA3-AB724AD36476}"/>
          </ac:spMkLst>
        </pc:spChg>
        <pc:spChg chg="add del mod">
          <ac:chgData name="Laura" userId="03d66f1f-fc2a-4f2d-9607-f64dbaf7a681" providerId="ADAL" clId="{B791439F-1EF7-F044-A959-46911A9CDB8E}" dt="2024-06-05T10:08:05.122" v="2107" actId="478"/>
          <ac:spMkLst>
            <pc:docMk/>
            <pc:sldMk cId="3701950001" sldId="336"/>
            <ac:spMk id="50" creationId="{256398E2-494F-98FA-D66B-20A39A9299E5}"/>
          </ac:spMkLst>
        </pc:spChg>
        <pc:spChg chg="add mod">
          <ac:chgData name="Laura" userId="03d66f1f-fc2a-4f2d-9607-f64dbaf7a681" providerId="ADAL" clId="{B791439F-1EF7-F044-A959-46911A9CDB8E}" dt="2024-06-05T10:08:36.456" v="2110" actId="1076"/>
          <ac:spMkLst>
            <pc:docMk/>
            <pc:sldMk cId="3701950001" sldId="336"/>
            <ac:spMk id="54" creationId="{36108425-FE97-9D62-06B6-359193965D7C}"/>
          </ac:spMkLst>
        </pc:spChg>
        <pc:spChg chg="add mod">
          <ac:chgData name="Laura" userId="03d66f1f-fc2a-4f2d-9607-f64dbaf7a681" providerId="ADAL" clId="{B791439F-1EF7-F044-A959-46911A9CDB8E}" dt="2024-06-05T10:08:26.890" v="2109" actId="1076"/>
          <ac:spMkLst>
            <pc:docMk/>
            <pc:sldMk cId="3701950001" sldId="336"/>
            <ac:spMk id="63" creationId="{D598AFA7-38CA-ED43-B152-4CABA640B791}"/>
          </ac:spMkLst>
        </pc:spChg>
        <pc:spChg chg="add mod">
          <ac:chgData name="Laura" userId="03d66f1f-fc2a-4f2d-9607-f64dbaf7a681" providerId="ADAL" clId="{B791439F-1EF7-F044-A959-46911A9CDB8E}" dt="2024-06-05T10:16:23.022" v="2204" actId="20577"/>
          <ac:spMkLst>
            <pc:docMk/>
            <pc:sldMk cId="3701950001" sldId="336"/>
            <ac:spMk id="65" creationId="{BB7612C4-8916-9A67-0AA7-20E52B59CD58}"/>
          </ac:spMkLst>
        </pc:spChg>
        <pc:spChg chg="add mod">
          <ac:chgData name="Laura" userId="03d66f1f-fc2a-4f2d-9607-f64dbaf7a681" providerId="ADAL" clId="{B791439F-1EF7-F044-A959-46911A9CDB8E}" dt="2024-06-05T10:08:26.890" v="2109" actId="1076"/>
          <ac:spMkLst>
            <pc:docMk/>
            <pc:sldMk cId="3701950001" sldId="336"/>
            <ac:spMk id="66" creationId="{558EC8DA-E3DE-1ED0-392F-125B53A8141F}"/>
          </ac:spMkLst>
        </pc:spChg>
        <pc:spChg chg="add mod">
          <ac:chgData name="Laura" userId="03d66f1f-fc2a-4f2d-9607-f64dbaf7a681" providerId="ADAL" clId="{B791439F-1EF7-F044-A959-46911A9CDB8E}" dt="2024-06-05T10:08:36.456" v="2110" actId="1076"/>
          <ac:spMkLst>
            <pc:docMk/>
            <pc:sldMk cId="3701950001" sldId="336"/>
            <ac:spMk id="67" creationId="{0FBD4127-A620-6D47-DE36-D6DA064F0EDF}"/>
          </ac:spMkLst>
        </pc:spChg>
        <pc:spChg chg="add mod">
          <ac:chgData name="Laura" userId="03d66f1f-fc2a-4f2d-9607-f64dbaf7a681" providerId="ADAL" clId="{B791439F-1EF7-F044-A959-46911A9CDB8E}" dt="2024-05-24T12:59:16.048" v="255" actId="20577"/>
          <ac:spMkLst>
            <pc:docMk/>
            <pc:sldMk cId="3701950001" sldId="336"/>
            <ac:spMk id="68" creationId="{95521970-5B28-79EA-CAD5-44C6F06045A0}"/>
          </ac:spMkLst>
        </pc:spChg>
        <pc:spChg chg="add del mod">
          <ac:chgData name="Laura" userId="03d66f1f-fc2a-4f2d-9607-f64dbaf7a681" providerId="ADAL" clId="{B791439F-1EF7-F044-A959-46911A9CDB8E}" dt="2024-05-24T13:00:11.335" v="262"/>
          <ac:spMkLst>
            <pc:docMk/>
            <pc:sldMk cId="3701950001" sldId="336"/>
            <ac:spMk id="69" creationId="{4F3701A7-84F0-B552-E4F6-FB1411F4613A}"/>
          </ac:spMkLst>
        </pc:spChg>
        <pc:spChg chg="add mod">
          <ac:chgData name="Laura" userId="03d66f1f-fc2a-4f2d-9607-f64dbaf7a681" providerId="ADAL" clId="{B791439F-1EF7-F044-A959-46911A9CDB8E}" dt="2024-05-24T13:02:11.239" v="315" actId="14100"/>
          <ac:spMkLst>
            <pc:docMk/>
            <pc:sldMk cId="3701950001" sldId="336"/>
            <ac:spMk id="74" creationId="{7866FDC2-BFD9-083B-36AF-046DAAF6A0A8}"/>
          </ac:spMkLst>
        </pc:spChg>
        <pc:spChg chg="add mod">
          <ac:chgData name="Laura" userId="03d66f1f-fc2a-4f2d-9607-f64dbaf7a681" providerId="ADAL" clId="{B791439F-1EF7-F044-A959-46911A9CDB8E}" dt="2024-05-24T13:02:17.514" v="316" actId="14100"/>
          <ac:spMkLst>
            <pc:docMk/>
            <pc:sldMk cId="3701950001" sldId="336"/>
            <ac:spMk id="75" creationId="{41B9E73A-AF3A-8A9A-6C39-64CA94EBCEC9}"/>
          </ac:spMkLst>
        </pc:spChg>
        <pc:spChg chg="add mod">
          <ac:chgData name="Laura" userId="03d66f1f-fc2a-4f2d-9607-f64dbaf7a681" providerId="ADAL" clId="{B791439F-1EF7-F044-A959-46911A9CDB8E}" dt="2024-05-24T13:02:36.445" v="332" actId="20577"/>
          <ac:spMkLst>
            <pc:docMk/>
            <pc:sldMk cId="3701950001" sldId="336"/>
            <ac:spMk id="77" creationId="{0340BC95-870E-5C78-03C3-EE9A253C93FC}"/>
          </ac:spMkLst>
        </pc:spChg>
        <pc:spChg chg="add mod">
          <ac:chgData name="Laura" userId="03d66f1f-fc2a-4f2d-9607-f64dbaf7a681" providerId="ADAL" clId="{B791439F-1EF7-F044-A959-46911A9CDB8E}" dt="2024-05-24T13:02:43.966" v="354" actId="20577"/>
          <ac:spMkLst>
            <pc:docMk/>
            <pc:sldMk cId="3701950001" sldId="336"/>
            <ac:spMk id="78" creationId="{2F4B1954-C08E-59FF-299B-8A4929EB07B7}"/>
          </ac:spMkLst>
        </pc:spChg>
        <pc:spChg chg="add del mod">
          <ac:chgData name="Laura" userId="03d66f1f-fc2a-4f2d-9607-f64dbaf7a681" providerId="ADAL" clId="{B791439F-1EF7-F044-A959-46911A9CDB8E}" dt="2024-05-24T13:04:42.520" v="372"/>
          <ac:spMkLst>
            <pc:docMk/>
            <pc:sldMk cId="3701950001" sldId="336"/>
            <ac:spMk id="79" creationId="{4605892E-2B01-66ED-77C7-88E5BE55BB78}"/>
          </ac:spMkLst>
        </pc:spChg>
        <pc:spChg chg="add del mod">
          <ac:chgData name="Laura" userId="03d66f1f-fc2a-4f2d-9607-f64dbaf7a681" providerId="ADAL" clId="{B791439F-1EF7-F044-A959-46911A9CDB8E}" dt="2024-05-24T13:25:17.006" v="766"/>
          <ac:spMkLst>
            <pc:docMk/>
            <pc:sldMk cId="3701950001" sldId="336"/>
            <ac:spMk id="80" creationId="{A17EEB57-A6AA-FCE2-3C46-B85BB669DF82}"/>
          </ac:spMkLst>
        </pc:spChg>
        <pc:picChg chg="mod">
          <ac:chgData name="Laura" userId="03d66f1f-fc2a-4f2d-9607-f64dbaf7a681" providerId="ADAL" clId="{B791439F-1EF7-F044-A959-46911A9CDB8E}" dt="2024-05-24T13:02:52.243" v="356" actId="1076"/>
          <ac:picMkLst>
            <pc:docMk/>
            <pc:sldMk cId="3701950001" sldId="336"/>
            <ac:picMk id="33" creationId="{3030537B-E03D-6D79-0DF3-E4E179A05667}"/>
          </ac:picMkLst>
        </pc:picChg>
        <pc:picChg chg="del mod">
          <ac:chgData name="Laura" userId="03d66f1f-fc2a-4f2d-9607-f64dbaf7a681" providerId="ADAL" clId="{B791439F-1EF7-F044-A959-46911A9CDB8E}" dt="2024-05-24T13:01:01.901" v="277" actId="478"/>
          <ac:picMkLst>
            <pc:docMk/>
            <pc:sldMk cId="3701950001" sldId="336"/>
            <ac:picMk id="34" creationId="{7D0B74BE-CF17-70B6-CFD2-2FC6CA4911E1}"/>
          </ac:picMkLst>
        </pc:picChg>
        <pc:picChg chg="add mod">
          <ac:chgData name="Laura" userId="03d66f1f-fc2a-4f2d-9607-f64dbaf7a681" providerId="ADAL" clId="{B791439F-1EF7-F044-A959-46911A9CDB8E}" dt="2024-05-24T13:03:06.337" v="358" actId="692"/>
          <ac:picMkLst>
            <pc:docMk/>
            <pc:sldMk cId="3701950001" sldId="336"/>
            <ac:picMk id="71" creationId="{60FB0FE6-61D5-B382-7FE9-5D143B6BF8CC}"/>
          </ac:picMkLst>
        </pc:picChg>
        <pc:picChg chg="add mod">
          <ac:chgData name="Laura" userId="03d66f1f-fc2a-4f2d-9607-f64dbaf7a681" providerId="ADAL" clId="{B791439F-1EF7-F044-A959-46911A9CDB8E}" dt="2024-05-24T13:03:10.666" v="359" actId="692"/>
          <ac:picMkLst>
            <pc:docMk/>
            <pc:sldMk cId="3701950001" sldId="336"/>
            <ac:picMk id="73" creationId="{63C51486-D7ED-229E-4D52-3EEB1CD5F332}"/>
          </ac:picMkLst>
        </pc:picChg>
        <pc:picChg chg="add mod">
          <ac:chgData name="Laura" userId="03d66f1f-fc2a-4f2d-9607-f64dbaf7a681" providerId="ADAL" clId="{B791439F-1EF7-F044-A959-46911A9CDB8E}" dt="2024-05-24T13:02:49.765" v="355" actId="1076"/>
          <ac:picMkLst>
            <pc:docMk/>
            <pc:sldMk cId="3701950001" sldId="336"/>
            <ac:picMk id="76" creationId="{81AE523E-1286-D742-766F-945FB3257BDA}"/>
          </ac:picMkLst>
        </pc:picChg>
        <pc:cxnChg chg="del mod">
          <ac:chgData name="Laura" userId="03d66f1f-fc2a-4f2d-9607-f64dbaf7a681" providerId="ADAL" clId="{B791439F-1EF7-F044-A959-46911A9CDB8E}" dt="2024-05-24T12:46:29.352" v="120" actId="478"/>
          <ac:cxnSpMkLst>
            <pc:docMk/>
            <pc:sldMk cId="3701950001" sldId="336"/>
            <ac:cxnSpMk id="11" creationId="{00000000-0000-0000-0000-000000000000}"/>
          </ac:cxnSpMkLst>
        </pc:cxnChg>
        <pc:cxnChg chg="del mod">
          <ac:chgData name="Laura" userId="03d66f1f-fc2a-4f2d-9607-f64dbaf7a681" providerId="ADAL" clId="{B791439F-1EF7-F044-A959-46911A9CDB8E}" dt="2024-05-24T12:40:03.547" v="66" actId="478"/>
          <ac:cxnSpMkLst>
            <pc:docMk/>
            <pc:sldMk cId="3701950001" sldId="336"/>
            <ac:cxnSpMk id="16" creationId="{BA83AE38-0F80-B755-A9A9-345A92220B68}"/>
          </ac:cxnSpMkLst>
        </pc:cxnChg>
        <pc:cxnChg chg="mod">
          <ac:chgData name="Laura" userId="03d66f1f-fc2a-4f2d-9607-f64dbaf7a681" providerId="ADAL" clId="{B791439F-1EF7-F044-A959-46911A9CDB8E}" dt="2024-05-24T12:53:30.986" v="164" actId="14100"/>
          <ac:cxnSpMkLst>
            <pc:docMk/>
            <pc:sldMk cId="3701950001" sldId="336"/>
            <ac:cxnSpMk id="17" creationId="{00000000-0000-0000-0000-000000000000}"/>
          </ac:cxnSpMkLst>
        </pc:cxnChg>
        <pc:cxnChg chg="del mod">
          <ac:chgData name="Laura" userId="03d66f1f-fc2a-4f2d-9607-f64dbaf7a681" providerId="ADAL" clId="{B791439F-1EF7-F044-A959-46911A9CDB8E}" dt="2024-05-24T12:46:31.648" v="122" actId="478"/>
          <ac:cxnSpMkLst>
            <pc:docMk/>
            <pc:sldMk cId="3701950001" sldId="336"/>
            <ac:cxnSpMk id="18" creationId="{00000000-0000-0000-0000-000000000000}"/>
          </ac:cxnSpMkLst>
        </pc:cxnChg>
        <pc:cxnChg chg="del mod">
          <ac:chgData name="Laura" userId="03d66f1f-fc2a-4f2d-9607-f64dbaf7a681" providerId="ADAL" clId="{B791439F-1EF7-F044-A959-46911A9CDB8E}" dt="2024-05-24T12:46:28.656" v="119" actId="478"/>
          <ac:cxnSpMkLst>
            <pc:docMk/>
            <pc:sldMk cId="3701950001" sldId="336"/>
            <ac:cxnSpMk id="19" creationId="{00000000-0000-0000-0000-000000000000}"/>
          </ac:cxnSpMkLst>
        </pc:cxnChg>
        <pc:cxnChg chg="add del mod">
          <ac:chgData name="Laura" userId="03d66f1f-fc2a-4f2d-9607-f64dbaf7a681" providerId="ADAL" clId="{B791439F-1EF7-F044-A959-46911A9CDB8E}" dt="2024-05-24T12:46:27.782" v="118" actId="478"/>
          <ac:cxnSpMkLst>
            <pc:docMk/>
            <pc:sldMk cId="3701950001" sldId="336"/>
            <ac:cxnSpMk id="22" creationId="{AAEDE5FF-2FD4-6BC5-AD3E-1F4FA9825271}"/>
          </ac:cxnSpMkLst>
        </pc:cxnChg>
        <pc:cxnChg chg="add mod">
          <ac:chgData name="Laura" userId="03d66f1f-fc2a-4f2d-9607-f64dbaf7a681" providerId="ADAL" clId="{B791439F-1EF7-F044-A959-46911A9CDB8E}" dt="2024-05-24T12:54:01.251" v="169" actId="14100"/>
          <ac:cxnSpMkLst>
            <pc:docMk/>
            <pc:sldMk cId="3701950001" sldId="336"/>
            <ac:cxnSpMk id="31" creationId="{BB618E88-9228-5A9C-3BD8-84BF790F1507}"/>
          </ac:cxnSpMkLst>
        </pc:cxnChg>
        <pc:cxnChg chg="add del mod">
          <ac:chgData name="Laura" userId="03d66f1f-fc2a-4f2d-9607-f64dbaf7a681" providerId="ADAL" clId="{B791439F-1EF7-F044-A959-46911A9CDB8E}" dt="2024-05-24T12:47:28.801" v="127" actId="478"/>
          <ac:cxnSpMkLst>
            <pc:docMk/>
            <pc:sldMk cId="3701950001" sldId="336"/>
            <ac:cxnSpMk id="35" creationId="{CFA28C85-6E3A-1C82-AF1B-FA1352A6BF69}"/>
          </ac:cxnSpMkLst>
        </pc:cxnChg>
        <pc:cxnChg chg="add mod">
          <ac:chgData name="Laura" userId="03d66f1f-fc2a-4f2d-9607-f64dbaf7a681" providerId="ADAL" clId="{B791439F-1EF7-F044-A959-46911A9CDB8E}" dt="2024-05-24T12:54:23.650" v="171" actId="14100"/>
          <ac:cxnSpMkLst>
            <pc:docMk/>
            <pc:sldMk cId="3701950001" sldId="336"/>
            <ac:cxnSpMk id="38" creationId="{D9BDBC26-6D5C-49DA-086D-8E46D37DD95F}"/>
          </ac:cxnSpMkLst>
        </pc:cxnChg>
        <pc:cxnChg chg="add mod">
          <ac:chgData name="Laura" userId="03d66f1f-fc2a-4f2d-9607-f64dbaf7a681" providerId="ADAL" clId="{B791439F-1EF7-F044-A959-46911A9CDB8E}" dt="2024-05-24T12:54:50.907" v="173" actId="14100"/>
          <ac:cxnSpMkLst>
            <pc:docMk/>
            <pc:sldMk cId="3701950001" sldId="336"/>
            <ac:cxnSpMk id="40" creationId="{1BBF8EEC-C23A-2181-0197-A7F3D8AFE483}"/>
          </ac:cxnSpMkLst>
        </pc:cxnChg>
        <pc:cxnChg chg="add del mod">
          <ac:chgData name="Laura" userId="03d66f1f-fc2a-4f2d-9607-f64dbaf7a681" providerId="ADAL" clId="{B791439F-1EF7-F044-A959-46911A9CDB8E}" dt="2024-05-24T12:56:37.973" v="184" actId="478"/>
          <ac:cxnSpMkLst>
            <pc:docMk/>
            <pc:sldMk cId="3701950001" sldId="336"/>
            <ac:cxnSpMk id="48" creationId="{DB17C777-72D6-A806-33A9-494FFC74443C}"/>
          </ac:cxnSpMkLst>
        </pc:cxnChg>
        <pc:cxnChg chg="add mod">
          <ac:chgData name="Laura" userId="03d66f1f-fc2a-4f2d-9607-f64dbaf7a681" providerId="ADAL" clId="{B791439F-1EF7-F044-A959-46911A9CDB8E}" dt="2024-05-24T12:57:42.860" v="200" actId="167"/>
          <ac:cxnSpMkLst>
            <pc:docMk/>
            <pc:sldMk cId="3701950001" sldId="336"/>
            <ac:cxnSpMk id="51" creationId="{6C3D4D43-0CB6-64B4-F4D4-9C269534E36D}"/>
          </ac:cxnSpMkLst>
        </pc:cxnChg>
        <pc:cxnChg chg="add del mod">
          <ac:chgData name="Laura" userId="03d66f1f-fc2a-4f2d-9607-f64dbaf7a681" providerId="ADAL" clId="{B791439F-1EF7-F044-A959-46911A9CDB8E}" dt="2024-05-24T12:56:37.082" v="183" actId="478"/>
          <ac:cxnSpMkLst>
            <pc:docMk/>
            <pc:sldMk cId="3701950001" sldId="336"/>
            <ac:cxnSpMk id="52" creationId="{CA850288-C1BE-4F14-E824-00B73AAC6FAE}"/>
          </ac:cxnSpMkLst>
        </pc:cxnChg>
        <pc:cxnChg chg="add del mod">
          <ac:chgData name="Laura" userId="03d66f1f-fc2a-4f2d-9607-f64dbaf7a681" providerId="ADAL" clId="{B791439F-1EF7-F044-A959-46911A9CDB8E}" dt="2024-05-24T12:56:40.523" v="186" actId="478"/>
          <ac:cxnSpMkLst>
            <pc:docMk/>
            <pc:sldMk cId="3701950001" sldId="336"/>
            <ac:cxnSpMk id="53" creationId="{B5C25096-DDC9-9166-5E23-5BC8A56CD502}"/>
          </ac:cxnSpMkLst>
        </pc:cxnChg>
      </pc:sldChg>
      <pc:sldChg chg="del">
        <pc:chgData name="Laura" userId="03d66f1f-fc2a-4f2d-9607-f64dbaf7a681" providerId="ADAL" clId="{B791439F-1EF7-F044-A959-46911A9CDB8E}" dt="2024-05-24T13:36:11.607" v="1019" actId="2696"/>
        <pc:sldMkLst>
          <pc:docMk/>
          <pc:sldMk cId="156965466" sldId="337"/>
        </pc:sldMkLst>
      </pc:sldChg>
      <pc:sldChg chg="del">
        <pc:chgData name="Laura" userId="03d66f1f-fc2a-4f2d-9607-f64dbaf7a681" providerId="ADAL" clId="{B791439F-1EF7-F044-A959-46911A9CDB8E}" dt="2024-05-24T13:41:25.419" v="1047" actId="2696"/>
        <pc:sldMkLst>
          <pc:docMk/>
          <pc:sldMk cId="3611949846" sldId="338"/>
        </pc:sldMkLst>
      </pc:sldChg>
      <pc:sldChg chg="del">
        <pc:chgData name="Laura" userId="03d66f1f-fc2a-4f2d-9607-f64dbaf7a681" providerId="ADAL" clId="{B791439F-1EF7-F044-A959-46911A9CDB8E}" dt="2024-05-24T13:42:26.854" v="1063" actId="2696"/>
        <pc:sldMkLst>
          <pc:docMk/>
          <pc:sldMk cId="1342897623" sldId="339"/>
        </pc:sldMkLst>
      </pc:sldChg>
      <pc:sldChg chg="del">
        <pc:chgData name="Laura" userId="03d66f1f-fc2a-4f2d-9607-f64dbaf7a681" providerId="ADAL" clId="{B791439F-1EF7-F044-A959-46911A9CDB8E}" dt="2024-05-24T13:48:38.347" v="1243" actId="2696"/>
        <pc:sldMkLst>
          <pc:docMk/>
          <pc:sldMk cId="92630352" sldId="340"/>
        </pc:sldMkLst>
      </pc:sldChg>
      <pc:sldChg chg="del">
        <pc:chgData name="Laura" userId="03d66f1f-fc2a-4f2d-9607-f64dbaf7a681" providerId="ADAL" clId="{B791439F-1EF7-F044-A959-46911A9CDB8E}" dt="2024-05-24T13:50:18.463" v="1268" actId="2696"/>
        <pc:sldMkLst>
          <pc:docMk/>
          <pc:sldMk cId="360090118" sldId="341"/>
        </pc:sldMkLst>
      </pc:sldChg>
      <pc:sldChg chg="modSp del">
        <pc:chgData name="Laura" userId="03d66f1f-fc2a-4f2d-9607-f64dbaf7a681" providerId="ADAL" clId="{B791439F-1EF7-F044-A959-46911A9CDB8E}" dt="2024-05-24T13:56:33.268" v="1673" actId="2696"/>
        <pc:sldMkLst>
          <pc:docMk/>
          <pc:sldMk cId="1588479747" sldId="343"/>
        </pc:sldMkLst>
        <pc:picChg chg="mod">
          <ac:chgData name="Laura" userId="03d66f1f-fc2a-4f2d-9607-f64dbaf7a681" providerId="ADAL" clId="{B791439F-1EF7-F044-A959-46911A9CDB8E}" dt="2024-05-24T13:50:53.865" v="1321" actId="1076"/>
          <ac:picMkLst>
            <pc:docMk/>
            <pc:sldMk cId="1588479747" sldId="343"/>
            <ac:picMk id="8195" creationId="{4F4C0753-3772-DF59-0B0B-2DCDC68B0B04}"/>
          </ac:picMkLst>
        </pc:picChg>
      </pc:sldChg>
      <pc:sldChg chg="addSp delSp modSp mod">
        <pc:chgData name="Laura" userId="03d66f1f-fc2a-4f2d-9607-f64dbaf7a681" providerId="ADAL" clId="{B791439F-1EF7-F044-A959-46911A9CDB8E}" dt="2024-05-24T13:31:12.892" v="883" actId="478"/>
        <pc:sldMkLst>
          <pc:docMk/>
          <pc:sldMk cId="2579163465" sldId="344"/>
        </pc:sldMkLst>
        <pc:spChg chg="add mod">
          <ac:chgData name="Laura" userId="03d66f1f-fc2a-4f2d-9607-f64dbaf7a681" providerId="ADAL" clId="{B791439F-1EF7-F044-A959-46911A9CDB8E}" dt="2024-05-24T13:24:30.699" v="735" actId="1076"/>
          <ac:spMkLst>
            <pc:docMk/>
            <pc:sldMk cId="2579163465" sldId="344"/>
            <ac:spMk id="2" creationId="{FA07FB00-8A12-41E6-DF22-1FFD7B02E067}"/>
          </ac:spMkLst>
        </pc:spChg>
        <pc:spChg chg="add del mod">
          <ac:chgData name="Laura" userId="03d66f1f-fc2a-4f2d-9607-f64dbaf7a681" providerId="ADAL" clId="{B791439F-1EF7-F044-A959-46911A9CDB8E}" dt="2024-05-24T13:07:47.043" v="415" actId="478"/>
          <ac:spMkLst>
            <pc:docMk/>
            <pc:sldMk cId="2579163465" sldId="344"/>
            <ac:spMk id="3" creationId="{D351EA4B-53BC-CF83-1579-8407BB03E2E4}"/>
          </ac:spMkLst>
        </pc:spChg>
        <pc:spChg chg="add del mod">
          <ac:chgData name="Laura" userId="03d66f1f-fc2a-4f2d-9607-f64dbaf7a681" providerId="ADAL" clId="{B791439F-1EF7-F044-A959-46911A9CDB8E}" dt="2024-05-24T13:08:00.295" v="418"/>
          <ac:spMkLst>
            <pc:docMk/>
            <pc:sldMk cId="2579163465" sldId="344"/>
            <ac:spMk id="5" creationId="{94EEC403-9381-557A-A3D5-7844DC462189}"/>
          </ac:spMkLst>
        </pc:spChg>
        <pc:spChg chg="del mod">
          <ac:chgData name="Laura" userId="03d66f1f-fc2a-4f2d-9607-f64dbaf7a681" providerId="ADAL" clId="{B791439F-1EF7-F044-A959-46911A9CDB8E}" dt="2024-05-24T13:31:12.892" v="883" actId="478"/>
          <ac:spMkLst>
            <pc:docMk/>
            <pc:sldMk cId="2579163465" sldId="344"/>
            <ac:spMk id="10" creationId="{34FAE220-309B-8549-A8A8-93957FF804E4}"/>
          </ac:spMkLst>
        </pc:spChg>
        <pc:spChg chg="mod">
          <ac:chgData name="Laura" userId="03d66f1f-fc2a-4f2d-9607-f64dbaf7a681" providerId="ADAL" clId="{B791439F-1EF7-F044-A959-46911A9CDB8E}" dt="2024-05-24T13:06:12.704" v="400" actId="1076"/>
          <ac:spMkLst>
            <pc:docMk/>
            <pc:sldMk cId="2579163465" sldId="344"/>
            <ac:spMk id="12" creationId="{00000000-0000-0000-0000-000000000000}"/>
          </ac:spMkLst>
        </pc:spChg>
        <pc:picChg chg="add mod">
          <ac:chgData name="Laura" userId="03d66f1f-fc2a-4f2d-9607-f64dbaf7a681" providerId="ADAL" clId="{B791439F-1EF7-F044-A959-46911A9CDB8E}" dt="2024-05-24T13:23:53.965" v="723" actId="14100"/>
          <ac:picMkLst>
            <pc:docMk/>
            <pc:sldMk cId="2579163465" sldId="344"/>
            <ac:picMk id="6" creationId="{C562036C-7A65-842B-25CC-CB1B51803BCD}"/>
          </ac:picMkLst>
        </pc:picChg>
        <pc:picChg chg="del mod">
          <ac:chgData name="Laura" userId="03d66f1f-fc2a-4f2d-9607-f64dbaf7a681" providerId="ADAL" clId="{B791439F-1EF7-F044-A959-46911A9CDB8E}" dt="2024-05-24T13:23:26.193" v="716" actId="478"/>
          <ac:picMkLst>
            <pc:docMk/>
            <pc:sldMk cId="2579163465" sldId="344"/>
            <ac:picMk id="9218" creationId="{E36A0485-9DF7-053B-BD88-D152CFFCC118}"/>
          </ac:picMkLst>
        </pc:picChg>
      </pc:sldChg>
      <pc:sldChg chg="del">
        <pc:chgData name="Laura" userId="03d66f1f-fc2a-4f2d-9607-f64dbaf7a681" providerId="ADAL" clId="{B791439F-1EF7-F044-A959-46911A9CDB8E}" dt="2024-05-24T13:21:26.885" v="667" actId="2696"/>
        <pc:sldMkLst>
          <pc:docMk/>
          <pc:sldMk cId="2539855491" sldId="345"/>
        </pc:sldMkLst>
      </pc:sldChg>
      <pc:sldChg chg="del">
        <pc:chgData name="Laura" userId="03d66f1f-fc2a-4f2d-9607-f64dbaf7a681" providerId="ADAL" clId="{B791439F-1EF7-F044-A959-46911A9CDB8E}" dt="2024-05-24T13:21:24.666" v="666" actId="2696"/>
        <pc:sldMkLst>
          <pc:docMk/>
          <pc:sldMk cId="4276189022" sldId="346"/>
        </pc:sldMkLst>
      </pc:sldChg>
      <pc:sldChg chg="delSp modSp del mod">
        <pc:chgData name="Laura" userId="03d66f1f-fc2a-4f2d-9607-f64dbaf7a681" providerId="ADAL" clId="{B791439F-1EF7-F044-A959-46911A9CDB8E}" dt="2024-05-24T13:14:35.704" v="578" actId="2696"/>
        <pc:sldMkLst>
          <pc:docMk/>
          <pc:sldMk cId="1437247568" sldId="347"/>
        </pc:sldMkLst>
        <pc:spChg chg="mod">
          <ac:chgData name="Laura" userId="03d66f1f-fc2a-4f2d-9607-f64dbaf7a681" providerId="ADAL" clId="{B791439F-1EF7-F044-A959-46911A9CDB8E}" dt="2024-05-24T13:08:37.336" v="419" actId="207"/>
          <ac:spMkLst>
            <pc:docMk/>
            <pc:sldMk cId="1437247568" sldId="347"/>
            <ac:spMk id="10" creationId="{34FAE220-309B-8549-A8A8-93957FF804E4}"/>
          </ac:spMkLst>
        </pc:spChg>
        <pc:spChg chg="del">
          <ac:chgData name="Laura" userId="03d66f1f-fc2a-4f2d-9607-f64dbaf7a681" providerId="ADAL" clId="{B791439F-1EF7-F044-A959-46911A9CDB8E}" dt="2024-05-24T13:08:46.329" v="421" actId="478"/>
          <ac:spMkLst>
            <pc:docMk/>
            <pc:sldMk cId="1437247568" sldId="347"/>
            <ac:spMk id="12" creationId="{00000000-0000-0000-0000-000000000000}"/>
          </ac:spMkLst>
        </pc:spChg>
        <pc:picChg chg="del">
          <ac:chgData name="Laura" userId="03d66f1f-fc2a-4f2d-9607-f64dbaf7a681" providerId="ADAL" clId="{B791439F-1EF7-F044-A959-46911A9CDB8E}" dt="2024-05-24T13:08:48.013" v="422" actId="478"/>
          <ac:picMkLst>
            <pc:docMk/>
            <pc:sldMk cId="1437247568" sldId="347"/>
            <ac:picMk id="4" creationId="{02348531-7FE5-D641-BCD2-1BC65F9B8304}"/>
          </ac:picMkLst>
        </pc:picChg>
      </pc:sldChg>
      <pc:sldChg chg="del">
        <pc:chgData name="Laura" userId="03d66f1f-fc2a-4f2d-9607-f64dbaf7a681" providerId="ADAL" clId="{B791439F-1EF7-F044-A959-46911A9CDB8E}" dt="2024-05-24T13:43:58.236" v="1087" actId="2696"/>
        <pc:sldMkLst>
          <pc:docMk/>
          <pc:sldMk cId="2940785175" sldId="348"/>
        </pc:sldMkLst>
      </pc:sldChg>
      <pc:sldChg chg="del">
        <pc:chgData name="Laura" userId="03d66f1f-fc2a-4f2d-9607-f64dbaf7a681" providerId="ADAL" clId="{B791439F-1EF7-F044-A959-46911A9CDB8E}" dt="2024-05-24T14:03:59.119" v="1835" actId="2696"/>
        <pc:sldMkLst>
          <pc:docMk/>
          <pc:sldMk cId="4001991067" sldId="349"/>
        </pc:sldMkLst>
      </pc:sldChg>
      <pc:sldChg chg="del">
        <pc:chgData name="Laura" userId="03d66f1f-fc2a-4f2d-9607-f64dbaf7a681" providerId="ADAL" clId="{B791439F-1EF7-F044-A959-46911A9CDB8E}" dt="2024-05-24T14:04:00.830" v="1836" actId="2696"/>
        <pc:sldMkLst>
          <pc:docMk/>
          <pc:sldMk cId="1097200270" sldId="350"/>
        </pc:sldMkLst>
      </pc:sldChg>
      <pc:sldChg chg="del">
        <pc:chgData name="Laura" userId="03d66f1f-fc2a-4f2d-9607-f64dbaf7a681" providerId="ADAL" clId="{B791439F-1EF7-F044-A959-46911A9CDB8E}" dt="2024-05-24T14:04:02.433" v="1837" actId="2696"/>
        <pc:sldMkLst>
          <pc:docMk/>
          <pc:sldMk cId="130516359" sldId="351"/>
        </pc:sldMkLst>
      </pc:sldChg>
      <pc:sldChg chg="del">
        <pc:chgData name="Laura" userId="03d66f1f-fc2a-4f2d-9607-f64dbaf7a681" providerId="ADAL" clId="{B791439F-1EF7-F044-A959-46911A9CDB8E}" dt="2024-05-24T14:37:02.662" v="1877" actId="2696"/>
        <pc:sldMkLst>
          <pc:docMk/>
          <pc:sldMk cId="363339069" sldId="352"/>
        </pc:sldMkLst>
      </pc:sldChg>
      <pc:sldChg chg="del">
        <pc:chgData name="Laura" userId="03d66f1f-fc2a-4f2d-9607-f64dbaf7a681" providerId="ADAL" clId="{B791439F-1EF7-F044-A959-46911A9CDB8E}" dt="2024-05-24T14:38:03.984" v="1890" actId="2696"/>
        <pc:sldMkLst>
          <pc:docMk/>
          <pc:sldMk cId="3185960328" sldId="353"/>
        </pc:sldMkLst>
      </pc:sldChg>
      <pc:sldChg chg="del">
        <pc:chgData name="Laura" userId="03d66f1f-fc2a-4f2d-9607-f64dbaf7a681" providerId="ADAL" clId="{B791439F-1EF7-F044-A959-46911A9CDB8E}" dt="2024-05-24T15:22:28.627" v="1916" actId="2696"/>
        <pc:sldMkLst>
          <pc:docMk/>
          <pc:sldMk cId="3340706431" sldId="354"/>
        </pc:sldMkLst>
      </pc:sldChg>
      <pc:sldChg chg="del">
        <pc:chgData name="Laura" userId="03d66f1f-fc2a-4f2d-9607-f64dbaf7a681" providerId="ADAL" clId="{B791439F-1EF7-F044-A959-46911A9CDB8E}" dt="2024-05-24T14:40:19.204" v="1905" actId="2696"/>
        <pc:sldMkLst>
          <pc:docMk/>
          <pc:sldMk cId="3187806143" sldId="355"/>
        </pc:sldMkLst>
      </pc:sldChg>
      <pc:sldChg chg="del">
        <pc:chgData name="Laura" userId="03d66f1f-fc2a-4f2d-9607-f64dbaf7a681" providerId="ADAL" clId="{B791439F-1EF7-F044-A959-46911A9CDB8E}" dt="2024-05-24T15:24:23.039" v="1993" actId="2696"/>
        <pc:sldMkLst>
          <pc:docMk/>
          <pc:sldMk cId="867869509" sldId="356"/>
        </pc:sldMkLst>
      </pc:sldChg>
      <pc:sldChg chg="modSp del mod">
        <pc:chgData name="Laura" userId="03d66f1f-fc2a-4f2d-9607-f64dbaf7a681" providerId="ADAL" clId="{B791439F-1EF7-F044-A959-46911A9CDB8E}" dt="2024-05-24T15:26:35.313" v="2017" actId="2696"/>
        <pc:sldMkLst>
          <pc:docMk/>
          <pc:sldMk cId="3057291210" sldId="357"/>
        </pc:sldMkLst>
        <pc:spChg chg="mod">
          <ac:chgData name="Laura" userId="03d66f1f-fc2a-4f2d-9607-f64dbaf7a681" providerId="ADAL" clId="{B791439F-1EF7-F044-A959-46911A9CDB8E}" dt="2024-05-24T15:26:09.037" v="2013" actId="1076"/>
          <ac:spMkLst>
            <pc:docMk/>
            <pc:sldMk cId="3057291210" sldId="357"/>
            <ac:spMk id="7" creationId="{7D9B60D9-3737-B7CD-5FA5-FDFB389E3CD2}"/>
          </ac:spMkLst>
        </pc:spChg>
      </pc:sldChg>
      <pc:sldChg chg="del">
        <pc:chgData name="Laura" userId="03d66f1f-fc2a-4f2d-9607-f64dbaf7a681" providerId="ADAL" clId="{B791439F-1EF7-F044-A959-46911A9CDB8E}" dt="2024-05-24T15:31:54.990" v="2076" actId="2696"/>
        <pc:sldMkLst>
          <pc:docMk/>
          <pc:sldMk cId="1700178297" sldId="358"/>
        </pc:sldMkLst>
      </pc:sldChg>
      <pc:sldChg chg="del">
        <pc:chgData name="Laura" userId="03d66f1f-fc2a-4f2d-9607-f64dbaf7a681" providerId="ADAL" clId="{B791439F-1EF7-F044-A959-46911A9CDB8E}" dt="2024-05-24T13:57:40.312" v="1772" actId="2696"/>
        <pc:sldMkLst>
          <pc:docMk/>
          <pc:sldMk cId="1992617978" sldId="359"/>
        </pc:sldMkLst>
      </pc:sldChg>
      <pc:sldChg chg="add del">
        <pc:chgData name="Laura" userId="03d66f1f-fc2a-4f2d-9607-f64dbaf7a681" providerId="ADAL" clId="{B791439F-1EF7-F044-A959-46911A9CDB8E}" dt="2024-05-24T13:14:41.356" v="579" actId="2696"/>
        <pc:sldMkLst>
          <pc:docMk/>
          <pc:sldMk cId="3724856225" sldId="360"/>
        </pc:sldMkLst>
      </pc:sldChg>
      <pc:sldChg chg="addSp delSp modSp add mod ord addAnim delAnim modAnim">
        <pc:chgData name="Laura" userId="03d66f1f-fc2a-4f2d-9607-f64dbaf7a681" providerId="ADAL" clId="{B791439F-1EF7-F044-A959-46911A9CDB8E}" dt="2024-06-05T10:16:19.076" v="2203" actId="20577"/>
        <pc:sldMkLst>
          <pc:docMk/>
          <pc:sldMk cId="2467500472" sldId="361"/>
        </pc:sldMkLst>
        <pc:spChg chg="add mod">
          <ac:chgData name="Laura" userId="03d66f1f-fc2a-4f2d-9607-f64dbaf7a681" providerId="ADAL" clId="{B791439F-1EF7-F044-A959-46911A9CDB8E}" dt="2024-05-24T13:11:58.903" v="498" actId="404"/>
          <ac:spMkLst>
            <pc:docMk/>
            <pc:sldMk cId="2467500472" sldId="361"/>
            <ac:spMk id="2" creationId="{B24FB11C-2570-61D1-5743-C71066857DE6}"/>
          </ac:spMkLst>
        </pc:spChg>
        <pc:spChg chg="add mod">
          <ac:chgData name="Laura" userId="03d66f1f-fc2a-4f2d-9607-f64dbaf7a681" providerId="ADAL" clId="{B791439F-1EF7-F044-A959-46911A9CDB8E}" dt="2024-06-05T10:09:40.045" v="2117"/>
          <ac:spMkLst>
            <pc:docMk/>
            <pc:sldMk cId="2467500472" sldId="361"/>
            <ac:spMk id="4" creationId="{07AD81CE-8EF8-A9BA-AC4A-5C9E8B777B11}"/>
          </ac:spMkLst>
        </pc:spChg>
        <pc:spChg chg="add mod">
          <ac:chgData name="Laura" userId="03d66f1f-fc2a-4f2d-9607-f64dbaf7a681" providerId="ADAL" clId="{B791439F-1EF7-F044-A959-46911A9CDB8E}" dt="2024-06-05T10:09:40.045" v="2117"/>
          <ac:spMkLst>
            <pc:docMk/>
            <pc:sldMk cId="2467500472" sldId="361"/>
            <ac:spMk id="5" creationId="{A1FDBB10-0D0C-311E-EF6C-6BEC053B26CA}"/>
          </ac:spMkLst>
        </pc:spChg>
        <pc:spChg chg="add mod">
          <ac:chgData name="Laura" userId="03d66f1f-fc2a-4f2d-9607-f64dbaf7a681" providerId="ADAL" clId="{B791439F-1EF7-F044-A959-46911A9CDB8E}" dt="2024-06-05T10:09:40.045" v="2117"/>
          <ac:spMkLst>
            <pc:docMk/>
            <pc:sldMk cId="2467500472" sldId="361"/>
            <ac:spMk id="6" creationId="{CB0387A1-DFC5-4FCC-C932-03F4C7880B58}"/>
          </ac:spMkLst>
        </pc:spChg>
        <pc:spChg chg="add del mod">
          <ac:chgData name="Laura" userId="03d66f1f-fc2a-4f2d-9607-f64dbaf7a681" providerId="ADAL" clId="{B791439F-1EF7-F044-A959-46911A9CDB8E}" dt="2024-05-24T13:13:05.644" v="567" actId="478"/>
          <ac:spMkLst>
            <pc:docMk/>
            <pc:sldMk cId="2467500472" sldId="361"/>
            <ac:spMk id="6" creationId="{FC0CA542-6AFE-CDFB-AEDD-ED3A1B2B17A8}"/>
          </ac:spMkLst>
        </pc:spChg>
        <pc:spChg chg="del mod">
          <ac:chgData name="Laura" userId="03d66f1f-fc2a-4f2d-9607-f64dbaf7a681" providerId="ADAL" clId="{B791439F-1EF7-F044-A959-46911A9CDB8E}" dt="2024-05-24T13:13:05.644" v="567" actId="478"/>
          <ac:spMkLst>
            <pc:docMk/>
            <pc:sldMk cId="2467500472" sldId="361"/>
            <ac:spMk id="7" creationId="{22C7D49E-359F-8E20-24A9-D4F1935A286A}"/>
          </ac:spMkLst>
        </pc:spChg>
        <pc:spChg chg="add mod">
          <ac:chgData name="Laura" userId="03d66f1f-fc2a-4f2d-9607-f64dbaf7a681" providerId="ADAL" clId="{B791439F-1EF7-F044-A959-46911A9CDB8E}" dt="2024-06-05T10:16:19.076" v="2203" actId="20577"/>
          <ac:spMkLst>
            <pc:docMk/>
            <pc:sldMk cId="2467500472" sldId="361"/>
            <ac:spMk id="7" creationId="{5235A158-C5B6-C458-8205-BD19EB5E8B0A}"/>
          </ac:spMkLst>
        </pc:spChg>
        <pc:spChg chg="add del mod">
          <ac:chgData name="Laura" userId="03d66f1f-fc2a-4f2d-9607-f64dbaf7a681" providerId="ADAL" clId="{B791439F-1EF7-F044-A959-46911A9CDB8E}" dt="2024-05-24T13:22:17.195" v="683"/>
          <ac:spMkLst>
            <pc:docMk/>
            <pc:sldMk cId="2467500472" sldId="361"/>
            <ac:spMk id="8" creationId="{96AD114A-E60E-5BDE-0E42-9F8ABDDD08E9}"/>
          </ac:spMkLst>
        </pc:spChg>
        <pc:spChg chg="add mod">
          <ac:chgData name="Laura" userId="03d66f1f-fc2a-4f2d-9607-f64dbaf7a681" providerId="ADAL" clId="{B791439F-1EF7-F044-A959-46911A9CDB8E}" dt="2024-06-05T10:09:40.045" v="2117"/>
          <ac:spMkLst>
            <pc:docMk/>
            <pc:sldMk cId="2467500472" sldId="361"/>
            <ac:spMk id="8" creationId="{DB4B916A-92AC-03B2-D37C-E8678D8B09E1}"/>
          </ac:spMkLst>
        </pc:spChg>
        <pc:spChg chg="add mod">
          <ac:chgData name="Laura" userId="03d66f1f-fc2a-4f2d-9607-f64dbaf7a681" providerId="ADAL" clId="{B791439F-1EF7-F044-A959-46911A9CDB8E}" dt="2024-06-05T10:09:40.045" v="2117"/>
          <ac:spMkLst>
            <pc:docMk/>
            <pc:sldMk cId="2467500472" sldId="361"/>
            <ac:spMk id="9" creationId="{24FC3868-10E4-63D6-7D9D-F06B87A058EC}"/>
          </ac:spMkLst>
        </pc:spChg>
        <pc:spChg chg="add del mod">
          <ac:chgData name="Laura" userId="03d66f1f-fc2a-4f2d-9607-f64dbaf7a681" providerId="ADAL" clId="{B791439F-1EF7-F044-A959-46911A9CDB8E}" dt="2024-05-24T13:13:22.960" v="569" actId="1076"/>
          <ac:spMkLst>
            <pc:docMk/>
            <pc:sldMk cId="2467500472" sldId="361"/>
            <ac:spMk id="10" creationId="{00000000-0000-0000-0000-000000000000}"/>
          </ac:spMkLst>
        </pc:spChg>
        <pc:spChg chg="mod">
          <ac:chgData name="Laura" userId="03d66f1f-fc2a-4f2d-9607-f64dbaf7a681" providerId="ADAL" clId="{B791439F-1EF7-F044-A959-46911A9CDB8E}" dt="2024-05-24T13:22:01.078" v="669" actId="207"/>
          <ac:spMkLst>
            <pc:docMk/>
            <pc:sldMk cId="2467500472" sldId="361"/>
            <ac:spMk id="12" creationId="{00000000-0000-0000-0000-000000000000}"/>
          </ac:spMkLst>
        </pc:spChg>
        <pc:spChg chg="add del mod">
          <ac:chgData name="Laura" userId="03d66f1f-fc2a-4f2d-9607-f64dbaf7a681" providerId="ADAL" clId="{B791439F-1EF7-F044-A959-46911A9CDB8E}" dt="2024-05-24T13:13:22.960" v="569" actId="1076"/>
          <ac:spMkLst>
            <pc:docMk/>
            <pc:sldMk cId="2467500472" sldId="361"/>
            <ac:spMk id="14" creationId="{00000000-0000-0000-0000-000000000000}"/>
          </ac:spMkLst>
        </pc:spChg>
        <pc:spChg chg="mod">
          <ac:chgData name="Laura" userId="03d66f1f-fc2a-4f2d-9607-f64dbaf7a681" providerId="ADAL" clId="{B791439F-1EF7-F044-A959-46911A9CDB8E}" dt="2024-05-24T13:13:22.960" v="569" actId="1076"/>
          <ac:spMkLst>
            <pc:docMk/>
            <pc:sldMk cId="2467500472" sldId="361"/>
            <ac:spMk id="42" creationId="{0FD010E9-CB30-5BE8-F0FF-A9CEAAE75AA7}"/>
          </ac:spMkLst>
        </pc:spChg>
        <pc:spChg chg="mod">
          <ac:chgData name="Laura" userId="03d66f1f-fc2a-4f2d-9607-f64dbaf7a681" providerId="ADAL" clId="{B791439F-1EF7-F044-A959-46911A9CDB8E}" dt="2024-05-24T13:13:22.960" v="569" actId="1076"/>
          <ac:spMkLst>
            <pc:docMk/>
            <pc:sldMk cId="2467500472" sldId="361"/>
            <ac:spMk id="43" creationId="{C0D9DFB2-B121-F86B-06A2-73BE0890C5E3}"/>
          </ac:spMkLst>
        </pc:spChg>
        <pc:spChg chg="mod">
          <ac:chgData name="Laura" userId="03d66f1f-fc2a-4f2d-9607-f64dbaf7a681" providerId="ADAL" clId="{B791439F-1EF7-F044-A959-46911A9CDB8E}" dt="2024-05-24T13:13:22.960" v="569" actId="1076"/>
          <ac:spMkLst>
            <pc:docMk/>
            <pc:sldMk cId="2467500472" sldId="361"/>
            <ac:spMk id="44" creationId="{4C4E93C7-D15A-286E-01B3-163594300DAA}"/>
          </ac:spMkLst>
        </pc:spChg>
        <pc:spChg chg="add del mod">
          <ac:chgData name="Laura" userId="03d66f1f-fc2a-4f2d-9607-f64dbaf7a681" providerId="ADAL" clId="{B791439F-1EF7-F044-A959-46911A9CDB8E}" dt="2024-05-24T13:13:22.960" v="569" actId="1076"/>
          <ac:spMkLst>
            <pc:docMk/>
            <pc:sldMk cId="2467500472" sldId="361"/>
            <ac:spMk id="45" creationId="{486088E9-7EA2-1759-EC12-1DD3F59B0049}"/>
          </ac:spMkLst>
        </pc:spChg>
        <pc:spChg chg="mod">
          <ac:chgData name="Laura" userId="03d66f1f-fc2a-4f2d-9607-f64dbaf7a681" providerId="ADAL" clId="{B791439F-1EF7-F044-A959-46911A9CDB8E}" dt="2024-05-24T13:22:12.410" v="680" actId="20577"/>
          <ac:spMkLst>
            <pc:docMk/>
            <pc:sldMk cId="2467500472" sldId="361"/>
            <ac:spMk id="47" creationId="{2D035D9B-894A-7B03-940A-9F7C202F242F}"/>
          </ac:spMkLst>
        </pc:spChg>
        <pc:spChg chg="del">
          <ac:chgData name="Laura" userId="03d66f1f-fc2a-4f2d-9607-f64dbaf7a681" providerId="ADAL" clId="{B791439F-1EF7-F044-A959-46911A9CDB8E}" dt="2024-06-05T10:09:27.004" v="2114" actId="478"/>
          <ac:spMkLst>
            <pc:docMk/>
            <pc:sldMk cId="2467500472" sldId="361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09:31.817" v="2116" actId="478"/>
          <ac:spMkLst>
            <pc:docMk/>
            <pc:sldMk cId="2467500472" sldId="361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09:31.817" v="2116" actId="478"/>
          <ac:spMkLst>
            <pc:docMk/>
            <pc:sldMk cId="2467500472" sldId="361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09:31.817" v="2116" actId="478"/>
          <ac:spMkLst>
            <pc:docMk/>
            <pc:sldMk cId="2467500472" sldId="361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09:29.772" v="2115" actId="478"/>
          <ac:spMkLst>
            <pc:docMk/>
            <pc:sldMk cId="2467500472" sldId="361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09:31.817" v="2116" actId="478"/>
          <ac:spMkLst>
            <pc:docMk/>
            <pc:sldMk cId="2467500472" sldId="361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09:31.817" v="2116" actId="478"/>
          <ac:spMkLst>
            <pc:docMk/>
            <pc:sldMk cId="2467500472" sldId="361"/>
            <ac:spMk id="67" creationId="{0FBD4127-A620-6D47-DE36-D6DA064F0EDF}"/>
          </ac:spMkLst>
        </pc:spChg>
        <pc:spChg chg="add del">
          <ac:chgData name="Laura" userId="03d66f1f-fc2a-4f2d-9607-f64dbaf7a681" providerId="ADAL" clId="{B791439F-1EF7-F044-A959-46911A9CDB8E}" dt="2024-05-24T13:09:53.244" v="459" actId="478"/>
          <ac:spMkLst>
            <pc:docMk/>
            <pc:sldMk cId="2467500472" sldId="361"/>
            <ac:spMk id="74" creationId="{7866FDC2-BFD9-083B-36AF-046DAAF6A0A8}"/>
          </ac:spMkLst>
        </pc:spChg>
        <pc:spChg chg="add del">
          <ac:chgData name="Laura" userId="03d66f1f-fc2a-4f2d-9607-f64dbaf7a681" providerId="ADAL" clId="{B791439F-1EF7-F044-A959-46911A9CDB8E}" dt="2024-05-24T13:09:53.244" v="459" actId="478"/>
          <ac:spMkLst>
            <pc:docMk/>
            <pc:sldMk cId="2467500472" sldId="361"/>
            <ac:spMk id="75" creationId="{41B9E73A-AF3A-8A9A-6C39-64CA94EBCEC9}"/>
          </ac:spMkLst>
        </pc:spChg>
        <pc:spChg chg="add del">
          <ac:chgData name="Laura" userId="03d66f1f-fc2a-4f2d-9607-f64dbaf7a681" providerId="ADAL" clId="{B791439F-1EF7-F044-A959-46911A9CDB8E}" dt="2024-05-24T13:09:53.244" v="459" actId="478"/>
          <ac:spMkLst>
            <pc:docMk/>
            <pc:sldMk cId="2467500472" sldId="361"/>
            <ac:spMk id="77" creationId="{0340BC95-870E-5C78-03C3-EE9A253C93FC}"/>
          </ac:spMkLst>
        </pc:spChg>
        <pc:spChg chg="add del">
          <ac:chgData name="Laura" userId="03d66f1f-fc2a-4f2d-9607-f64dbaf7a681" providerId="ADAL" clId="{B791439F-1EF7-F044-A959-46911A9CDB8E}" dt="2024-05-24T13:09:53.244" v="459" actId="478"/>
          <ac:spMkLst>
            <pc:docMk/>
            <pc:sldMk cId="2467500472" sldId="361"/>
            <ac:spMk id="78" creationId="{2F4B1954-C08E-59FF-299B-8A4929EB07B7}"/>
          </ac:spMkLst>
        </pc:spChg>
        <pc:picChg chg="add del">
          <ac:chgData name="Laura" userId="03d66f1f-fc2a-4f2d-9607-f64dbaf7a681" providerId="ADAL" clId="{B791439F-1EF7-F044-A959-46911A9CDB8E}" dt="2024-05-24T13:09:53.244" v="459" actId="478"/>
          <ac:picMkLst>
            <pc:docMk/>
            <pc:sldMk cId="2467500472" sldId="361"/>
            <ac:picMk id="33" creationId="{3030537B-E03D-6D79-0DF3-E4E179A05667}"/>
          </ac:picMkLst>
        </pc:picChg>
        <pc:picChg chg="add del">
          <ac:chgData name="Laura" userId="03d66f1f-fc2a-4f2d-9607-f64dbaf7a681" providerId="ADAL" clId="{B791439F-1EF7-F044-A959-46911A9CDB8E}" dt="2024-05-24T13:09:53.244" v="459" actId="478"/>
          <ac:picMkLst>
            <pc:docMk/>
            <pc:sldMk cId="2467500472" sldId="361"/>
            <ac:picMk id="71" creationId="{60FB0FE6-61D5-B382-7FE9-5D143B6BF8CC}"/>
          </ac:picMkLst>
        </pc:picChg>
        <pc:picChg chg="add del">
          <ac:chgData name="Laura" userId="03d66f1f-fc2a-4f2d-9607-f64dbaf7a681" providerId="ADAL" clId="{B791439F-1EF7-F044-A959-46911A9CDB8E}" dt="2024-05-24T13:09:53.244" v="459" actId="478"/>
          <ac:picMkLst>
            <pc:docMk/>
            <pc:sldMk cId="2467500472" sldId="361"/>
            <ac:picMk id="73" creationId="{63C51486-D7ED-229E-4D52-3EEB1CD5F332}"/>
          </ac:picMkLst>
        </pc:picChg>
        <pc:picChg chg="add del">
          <ac:chgData name="Laura" userId="03d66f1f-fc2a-4f2d-9607-f64dbaf7a681" providerId="ADAL" clId="{B791439F-1EF7-F044-A959-46911A9CDB8E}" dt="2024-05-24T13:09:53.244" v="459" actId="478"/>
          <ac:picMkLst>
            <pc:docMk/>
            <pc:sldMk cId="2467500472" sldId="361"/>
            <ac:picMk id="76" creationId="{81AE523E-1286-D742-766F-945FB3257BDA}"/>
          </ac:picMkLst>
        </pc:picChg>
        <pc:cxnChg chg="add mod">
          <ac:chgData name="Laura" userId="03d66f1f-fc2a-4f2d-9607-f64dbaf7a681" providerId="ADAL" clId="{B791439F-1EF7-F044-A959-46911A9CDB8E}" dt="2024-06-05T10:09:40.045" v="2117"/>
          <ac:cxnSpMkLst>
            <pc:docMk/>
            <pc:sldMk cId="2467500472" sldId="361"/>
            <ac:cxnSpMk id="3" creationId="{4CBB8495-F366-4D3E-EAF8-2191C7EB7A2D}"/>
          </ac:cxnSpMkLst>
        </pc:cxnChg>
        <pc:cxnChg chg="add del mod">
          <ac:chgData name="Laura" userId="03d66f1f-fc2a-4f2d-9607-f64dbaf7a681" providerId="ADAL" clId="{B791439F-1EF7-F044-A959-46911A9CDB8E}" dt="2024-05-24T13:13:28.467" v="570" actId="14100"/>
          <ac:cxnSpMkLst>
            <pc:docMk/>
            <pc:sldMk cId="2467500472" sldId="361"/>
            <ac:cxnSpMk id="17" creationId="{00000000-0000-0000-0000-000000000000}"/>
          </ac:cxnSpMkLst>
        </pc:cxnChg>
        <pc:cxnChg chg="add del mod">
          <ac:chgData name="Laura" userId="03d66f1f-fc2a-4f2d-9607-f64dbaf7a681" providerId="ADAL" clId="{B791439F-1EF7-F044-A959-46911A9CDB8E}" dt="2024-05-24T13:13:33.029" v="571" actId="14100"/>
          <ac:cxnSpMkLst>
            <pc:docMk/>
            <pc:sldMk cId="2467500472" sldId="361"/>
            <ac:cxnSpMk id="31" creationId="{BB618E88-9228-5A9C-3BD8-84BF790F1507}"/>
          </ac:cxnSpMkLst>
        </pc:cxnChg>
        <pc:cxnChg chg="add del mod">
          <ac:chgData name="Laura" userId="03d66f1f-fc2a-4f2d-9607-f64dbaf7a681" providerId="ADAL" clId="{B791439F-1EF7-F044-A959-46911A9CDB8E}" dt="2024-05-24T13:13:39.015" v="572" actId="14100"/>
          <ac:cxnSpMkLst>
            <pc:docMk/>
            <pc:sldMk cId="2467500472" sldId="361"/>
            <ac:cxnSpMk id="38" creationId="{D9BDBC26-6D5C-49DA-086D-8E46D37DD95F}"/>
          </ac:cxnSpMkLst>
        </pc:cxnChg>
        <pc:cxnChg chg="add del mod">
          <ac:chgData name="Laura" userId="03d66f1f-fc2a-4f2d-9607-f64dbaf7a681" providerId="ADAL" clId="{B791439F-1EF7-F044-A959-46911A9CDB8E}" dt="2024-05-24T13:13:05.644" v="567" actId="478"/>
          <ac:cxnSpMkLst>
            <pc:docMk/>
            <pc:sldMk cId="2467500472" sldId="361"/>
            <ac:cxnSpMk id="40" creationId="{1BBF8EEC-C23A-2181-0197-A7F3D8AFE483}"/>
          </ac:cxnSpMkLst>
        </pc:cxnChg>
        <pc:cxnChg chg="del">
          <ac:chgData name="Laura" userId="03d66f1f-fc2a-4f2d-9607-f64dbaf7a681" providerId="ADAL" clId="{B791439F-1EF7-F044-A959-46911A9CDB8E}" dt="2024-06-05T10:09:31.817" v="2116" actId="478"/>
          <ac:cxnSpMkLst>
            <pc:docMk/>
            <pc:sldMk cId="2467500472" sldId="361"/>
            <ac:cxnSpMk id="51" creationId="{6C3D4D43-0CB6-64B4-F4D4-9C269534E36D}"/>
          </ac:cxnSpMkLst>
        </pc:cxnChg>
      </pc:sldChg>
      <pc:sldChg chg="addSp delSp modSp add mod modAnim">
        <pc:chgData name="Laura" userId="03d66f1f-fc2a-4f2d-9607-f64dbaf7a681" providerId="ADAL" clId="{B791439F-1EF7-F044-A959-46911A9CDB8E}" dt="2024-06-05T10:16:11.432" v="2201" actId="20577"/>
        <pc:sldMkLst>
          <pc:docMk/>
          <pc:sldMk cId="2690668653" sldId="362"/>
        </pc:sldMkLst>
        <pc:spChg chg="del mod">
          <ac:chgData name="Laura" userId="03d66f1f-fc2a-4f2d-9607-f64dbaf7a681" providerId="ADAL" clId="{B791439F-1EF7-F044-A959-46911A9CDB8E}" dt="2024-05-24T13:20:37.416" v="660" actId="478"/>
          <ac:spMkLst>
            <pc:docMk/>
            <pc:sldMk cId="2690668653" sldId="362"/>
            <ac:spMk id="2" creationId="{B24FB11C-2570-61D1-5743-C71066857DE6}"/>
          </ac:spMkLst>
        </pc:spChg>
        <pc:spChg chg="add mod">
          <ac:chgData name="Laura" userId="03d66f1f-fc2a-4f2d-9607-f64dbaf7a681" providerId="ADAL" clId="{B791439F-1EF7-F044-A959-46911A9CDB8E}" dt="2024-06-05T10:09:54.629" v="2120"/>
          <ac:spMkLst>
            <pc:docMk/>
            <pc:sldMk cId="2690668653" sldId="362"/>
            <ac:spMk id="3" creationId="{7B97E89B-CC89-205D-1842-57C498C21F54}"/>
          </ac:spMkLst>
        </pc:spChg>
        <pc:spChg chg="add mod">
          <ac:chgData name="Laura" userId="03d66f1f-fc2a-4f2d-9607-f64dbaf7a681" providerId="ADAL" clId="{B791439F-1EF7-F044-A959-46911A9CDB8E}" dt="2024-05-24T13:22:58.427" v="688" actId="1076"/>
          <ac:spMkLst>
            <pc:docMk/>
            <pc:sldMk cId="2690668653" sldId="362"/>
            <ac:spMk id="4" creationId="{02C93FCA-50A3-671D-5511-B9D9DCD0026D}"/>
          </ac:spMkLst>
        </pc:spChg>
        <pc:spChg chg="add mod">
          <ac:chgData name="Laura" userId="03d66f1f-fc2a-4f2d-9607-f64dbaf7a681" providerId="ADAL" clId="{B791439F-1EF7-F044-A959-46911A9CDB8E}" dt="2024-05-24T13:22:58.427" v="688" actId="1076"/>
          <ac:spMkLst>
            <pc:docMk/>
            <pc:sldMk cId="2690668653" sldId="362"/>
            <ac:spMk id="5" creationId="{28A7D17F-5BC1-B3B2-0319-64DEE7D3C7F8}"/>
          </ac:spMkLst>
        </pc:spChg>
        <pc:spChg chg="add mod">
          <ac:chgData name="Laura" userId="03d66f1f-fc2a-4f2d-9607-f64dbaf7a681" providerId="ADAL" clId="{B791439F-1EF7-F044-A959-46911A9CDB8E}" dt="2024-05-24T13:22:58.427" v="688" actId="1076"/>
          <ac:spMkLst>
            <pc:docMk/>
            <pc:sldMk cId="2690668653" sldId="362"/>
            <ac:spMk id="6" creationId="{A407BD7D-3835-1F02-CAA8-83DF1536C5EA}"/>
          </ac:spMkLst>
        </pc:spChg>
        <pc:spChg chg="add mod">
          <ac:chgData name="Laura" userId="03d66f1f-fc2a-4f2d-9607-f64dbaf7a681" providerId="ADAL" clId="{B791439F-1EF7-F044-A959-46911A9CDB8E}" dt="2024-06-05T10:09:54.629" v="2120"/>
          <ac:spMkLst>
            <pc:docMk/>
            <pc:sldMk cId="2690668653" sldId="362"/>
            <ac:spMk id="7" creationId="{A6445835-E5A5-6143-AE7B-0AA8809ED16A}"/>
          </ac:spMkLst>
        </pc:spChg>
        <pc:spChg chg="add mod">
          <ac:chgData name="Laura" userId="03d66f1f-fc2a-4f2d-9607-f64dbaf7a681" providerId="ADAL" clId="{B791439F-1EF7-F044-A959-46911A9CDB8E}" dt="2024-05-24T13:22:58.427" v="688" actId="1076"/>
          <ac:spMkLst>
            <pc:docMk/>
            <pc:sldMk cId="2690668653" sldId="362"/>
            <ac:spMk id="9" creationId="{A46DADE7-3A06-83C2-7BFD-4EFA8218DC49}"/>
          </ac:spMkLst>
        </pc:spChg>
        <pc:spChg chg="mod">
          <ac:chgData name="Laura" userId="03d66f1f-fc2a-4f2d-9607-f64dbaf7a681" providerId="ADAL" clId="{B791439F-1EF7-F044-A959-46911A9CDB8E}" dt="2024-05-24T13:22:58.427" v="688" actId="1076"/>
          <ac:spMkLst>
            <pc:docMk/>
            <pc:sldMk cId="2690668653" sldId="362"/>
            <ac:spMk id="10" creationId="{00000000-0000-0000-0000-000000000000}"/>
          </ac:spMkLst>
        </pc:spChg>
        <pc:spChg chg="del">
          <ac:chgData name="Laura" userId="03d66f1f-fc2a-4f2d-9607-f64dbaf7a681" providerId="ADAL" clId="{B791439F-1EF7-F044-A959-46911A9CDB8E}" dt="2024-05-24T13:16:11.846" v="614" actId="478"/>
          <ac:spMkLst>
            <pc:docMk/>
            <pc:sldMk cId="2690668653" sldId="362"/>
            <ac:spMk id="14" creationId="{00000000-0000-0000-0000-000000000000}"/>
          </ac:spMkLst>
        </pc:spChg>
        <pc:spChg chg="add mod">
          <ac:chgData name="Laura" userId="03d66f1f-fc2a-4f2d-9607-f64dbaf7a681" providerId="ADAL" clId="{B791439F-1EF7-F044-A959-46911A9CDB8E}" dt="2024-06-05T10:09:54.629" v="2120"/>
          <ac:spMkLst>
            <pc:docMk/>
            <pc:sldMk cId="2690668653" sldId="362"/>
            <ac:spMk id="14" creationId="{3E183F83-F1E4-7781-93F4-F2EDE3B6E714}"/>
          </ac:spMkLst>
        </pc:spChg>
        <pc:spChg chg="add mod">
          <ac:chgData name="Laura" userId="03d66f1f-fc2a-4f2d-9607-f64dbaf7a681" providerId="ADAL" clId="{B791439F-1EF7-F044-A959-46911A9CDB8E}" dt="2024-05-24T13:22:46.253" v="686" actId="20577"/>
          <ac:spMkLst>
            <pc:docMk/>
            <pc:sldMk cId="2690668653" sldId="362"/>
            <ac:spMk id="15" creationId="{74AC8B02-4852-0C40-03F4-A729E62A6041}"/>
          </ac:spMkLst>
        </pc:spChg>
        <pc:spChg chg="add mod">
          <ac:chgData name="Laura" userId="03d66f1f-fc2a-4f2d-9607-f64dbaf7a681" providerId="ADAL" clId="{B791439F-1EF7-F044-A959-46911A9CDB8E}" dt="2024-06-05T10:16:11.432" v="2201" actId="20577"/>
          <ac:spMkLst>
            <pc:docMk/>
            <pc:sldMk cId="2690668653" sldId="362"/>
            <ac:spMk id="16" creationId="{3A7C483E-ED2A-B27E-952E-6DFC33DBED7B}"/>
          </ac:spMkLst>
        </pc:spChg>
        <pc:spChg chg="add del mod">
          <ac:chgData name="Laura" userId="03d66f1f-fc2a-4f2d-9607-f64dbaf7a681" providerId="ADAL" clId="{B791439F-1EF7-F044-A959-46911A9CDB8E}" dt="2024-05-24T13:23:01.344" v="690"/>
          <ac:spMkLst>
            <pc:docMk/>
            <pc:sldMk cId="2690668653" sldId="362"/>
            <ac:spMk id="16" creationId="{734D1224-D04D-C0FF-40EF-B6CBE2A84CEA}"/>
          </ac:spMkLst>
        </pc:spChg>
        <pc:spChg chg="add mod">
          <ac:chgData name="Laura" userId="03d66f1f-fc2a-4f2d-9607-f64dbaf7a681" providerId="ADAL" clId="{B791439F-1EF7-F044-A959-46911A9CDB8E}" dt="2024-06-05T10:09:54.629" v="2120"/>
          <ac:spMkLst>
            <pc:docMk/>
            <pc:sldMk cId="2690668653" sldId="362"/>
            <ac:spMk id="18" creationId="{55375C8B-CF6A-E525-1700-FD6515B9D142}"/>
          </ac:spMkLst>
        </pc:spChg>
        <pc:spChg chg="add mod">
          <ac:chgData name="Laura" userId="03d66f1f-fc2a-4f2d-9607-f64dbaf7a681" providerId="ADAL" clId="{B791439F-1EF7-F044-A959-46911A9CDB8E}" dt="2024-06-05T10:09:54.629" v="2120"/>
          <ac:spMkLst>
            <pc:docMk/>
            <pc:sldMk cId="2690668653" sldId="362"/>
            <ac:spMk id="19" creationId="{32E90A1F-AB9C-D2F3-F62B-C9A31A8D8DD3}"/>
          </ac:spMkLst>
        </pc:spChg>
        <pc:spChg chg="mod">
          <ac:chgData name="Laura" userId="03d66f1f-fc2a-4f2d-9607-f64dbaf7a681" providerId="ADAL" clId="{B791439F-1EF7-F044-A959-46911A9CDB8E}" dt="2024-05-24T13:22:58.427" v="688" actId="1076"/>
          <ac:spMkLst>
            <pc:docMk/>
            <pc:sldMk cId="2690668653" sldId="362"/>
            <ac:spMk id="42" creationId="{0FD010E9-CB30-5BE8-F0FF-A9CEAAE75AA7}"/>
          </ac:spMkLst>
        </pc:spChg>
        <pc:spChg chg="del mod">
          <ac:chgData name="Laura" userId="03d66f1f-fc2a-4f2d-9607-f64dbaf7a681" providerId="ADAL" clId="{B791439F-1EF7-F044-A959-46911A9CDB8E}" dt="2024-05-24T13:16:08.202" v="612" actId="478"/>
          <ac:spMkLst>
            <pc:docMk/>
            <pc:sldMk cId="2690668653" sldId="362"/>
            <ac:spMk id="43" creationId="{C0D9DFB2-B121-F86B-06A2-73BE0890C5E3}"/>
          </ac:spMkLst>
        </pc:spChg>
        <pc:spChg chg="del">
          <ac:chgData name="Laura" userId="03d66f1f-fc2a-4f2d-9607-f64dbaf7a681" providerId="ADAL" clId="{B791439F-1EF7-F044-A959-46911A9CDB8E}" dt="2024-05-24T13:16:09.460" v="613" actId="478"/>
          <ac:spMkLst>
            <pc:docMk/>
            <pc:sldMk cId="2690668653" sldId="362"/>
            <ac:spMk id="44" creationId="{4C4E93C7-D15A-286E-01B3-163594300DAA}"/>
          </ac:spMkLst>
        </pc:spChg>
        <pc:spChg chg="del">
          <ac:chgData name="Laura" userId="03d66f1f-fc2a-4f2d-9607-f64dbaf7a681" providerId="ADAL" clId="{B791439F-1EF7-F044-A959-46911A9CDB8E}" dt="2024-05-24T13:16:06.509" v="610" actId="478"/>
          <ac:spMkLst>
            <pc:docMk/>
            <pc:sldMk cId="2690668653" sldId="362"/>
            <ac:spMk id="45" creationId="{486088E9-7EA2-1759-EC12-1DD3F59B0049}"/>
          </ac:spMkLst>
        </pc:spChg>
        <pc:spChg chg="del">
          <ac:chgData name="Laura" userId="03d66f1f-fc2a-4f2d-9607-f64dbaf7a681" providerId="ADAL" clId="{B791439F-1EF7-F044-A959-46911A9CDB8E}" dt="2024-06-05T10:09:51.164" v="2118" actId="478"/>
          <ac:spMkLst>
            <pc:docMk/>
            <pc:sldMk cId="2690668653" sldId="362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09:51.164" v="2118" actId="478"/>
          <ac:spMkLst>
            <pc:docMk/>
            <pc:sldMk cId="2690668653" sldId="362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09:51.164" v="2118" actId="478"/>
          <ac:spMkLst>
            <pc:docMk/>
            <pc:sldMk cId="2690668653" sldId="362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09:51.164" v="2118" actId="478"/>
          <ac:spMkLst>
            <pc:docMk/>
            <pc:sldMk cId="2690668653" sldId="362"/>
            <ac:spMk id="63" creationId="{D598AFA7-38CA-ED43-B152-4CABA640B791}"/>
          </ac:spMkLst>
        </pc:spChg>
        <pc:spChg chg="del mod">
          <ac:chgData name="Laura" userId="03d66f1f-fc2a-4f2d-9607-f64dbaf7a681" providerId="ADAL" clId="{B791439F-1EF7-F044-A959-46911A9CDB8E}" dt="2024-06-05T10:09:54.262" v="2119" actId="478"/>
          <ac:spMkLst>
            <pc:docMk/>
            <pc:sldMk cId="2690668653" sldId="362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09:51.164" v="2118" actId="478"/>
          <ac:spMkLst>
            <pc:docMk/>
            <pc:sldMk cId="2690668653" sldId="362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09:51.164" v="2118" actId="478"/>
          <ac:spMkLst>
            <pc:docMk/>
            <pc:sldMk cId="2690668653" sldId="362"/>
            <ac:spMk id="67" creationId="{0FBD4127-A620-6D47-DE36-D6DA064F0EDF}"/>
          </ac:spMkLst>
        </pc:spChg>
        <pc:picChg chg="add mod">
          <ac:chgData name="Laura" userId="03d66f1f-fc2a-4f2d-9607-f64dbaf7a681" providerId="ADAL" clId="{B791439F-1EF7-F044-A959-46911A9CDB8E}" dt="2024-05-24T13:22:58.427" v="688" actId="1076"/>
          <ac:picMkLst>
            <pc:docMk/>
            <pc:sldMk cId="2690668653" sldId="362"/>
            <ac:picMk id="8" creationId="{683DA9C4-7827-D4EE-4B7D-E1ACE99562D8}"/>
          </ac:picMkLst>
        </pc:picChg>
        <pc:picChg chg="add mod">
          <ac:chgData name="Laura" userId="03d66f1f-fc2a-4f2d-9607-f64dbaf7a681" providerId="ADAL" clId="{B791439F-1EF7-F044-A959-46911A9CDB8E}" dt="2024-05-24T13:22:58.427" v="688" actId="1076"/>
          <ac:picMkLst>
            <pc:docMk/>
            <pc:sldMk cId="2690668653" sldId="362"/>
            <ac:picMk id="11" creationId="{DF4B6E40-8F83-AB9A-8828-C4940D5E2E27}"/>
          </ac:picMkLst>
        </pc:picChg>
        <pc:cxnChg chg="add mod">
          <ac:chgData name="Laura" userId="03d66f1f-fc2a-4f2d-9607-f64dbaf7a681" providerId="ADAL" clId="{B791439F-1EF7-F044-A959-46911A9CDB8E}" dt="2024-06-05T10:09:54.629" v="2120"/>
          <ac:cxnSpMkLst>
            <pc:docMk/>
            <pc:sldMk cId="2690668653" sldId="362"/>
            <ac:cxnSpMk id="2" creationId="{F48D6B65-5B21-7DBA-BC0C-1E416E8C6AB4}"/>
          </ac:cxnSpMkLst>
        </pc:cxnChg>
        <pc:cxnChg chg="mod">
          <ac:chgData name="Laura" userId="03d66f1f-fc2a-4f2d-9607-f64dbaf7a681" providerId="ADAL" clId="{B791439F-1EF7-F044-A959-46911A9CDB8E}" dt="2024-05-24T13:22:58.427" v="688" actId="1076"/>
          <ac:cxnSpMkLst>
            <pc:docMk/>
            <pc:sldMk cId="2690668653" sldId="362"/>
            <ac:cxnSpMk id="17" creationId="{00000000-0000-0000-0000-000000000000}"/>
          </ac:cxnSpMkLst>
        </pc:cxnChg>
        <pc:cxnChg chg="del">
          <ac:chgData name="Laura" userId="03d66f1f-fc2a-4f2d-9607-f64dbaf7a681" providerId="ADAL" clId="{B791439F-1EF7-F044-A959-46911A9CDB8E}" dt="2024-05-24T13:16:05.617" v="609" actId="478"/>
          <ac:cxnSpMkLst>
            <pc:docMk/>
            <pc:sldMk cId="2690668653" sldId="362"/>
            <ac:cxnSpMk id="31" creationId="{BB618E88-9228-5A9C-3BD8-84BF790F1507}"/>
          </ac:cxnSpMkLst>
        </pc:cxnChg>
        <pc:cxnChg chg="del mod">
          <ac:chgData name="Laura" userId="03d66f1f-fc2a-4f2d-9607-f64dbaf7a681" providerId="ADAL" clId="{B791439F-1EF7-F044-A959-46911A9CDB8E}" dt="2024-05-24T13:16:12.657" v="615" actId="478"/>
          <ac:cxnSpMkLst>
            <pc:docMk/>
            <pc:sldMk cId="2690668653" sldId="362"/>
            <ac:cxnSpMk id="38" creationId="{D9BDBC26-6D5C-49DA-086D-8E46D37DD95F}"/>
          </ac:cxnSpMkLst>
        </pc:cxnChg>
        <pc:cxnChg chg="del">
          <ac:chgData name="Laura" userId="03d66f1f-fc2a-4f2d-9607-f64dbaf7a681" providerId="ADAL" clId="{B791439F-1EF7-F044-A959-46911A9CDB8E}" dt="2024-06-05T10:09:51.164" v="2118" actId="478"/>
          <ac:cxnSpMkLst>
            <pc:docMk/>
            <pc:sldMk cId="2690668653" sldId="362"/>
            <ac:cxnSpMk id="51" creationId="{6C3D4D43-0CB6-64B4-F4D4-9C269534E36D}"/>
          </ac:cxnSpMkLst>
        </pc:cxnChg>
      </pc:sldChg>
      <pc:sldChg chg="addSp delSp modSp add mod delAnim">
        <pc:chgData name="Laura" userId="03d66f1f-fc2a-4f2d-9607-f64dbaf7a681" providerId="ADAL" clId="{B791439F-1EF7-F044-A959-46911A9CDB8E}" dt="2024-06-05T10:16:15.628" v="2202" actId="20577"/>
        <pc:sldMkLst>
          <pc:docMk/>
          <pc:sldMk cId="887715195" sldId="363"/>
        </pc:sldMkLst>
        <pc:spChg chg="add mod">
          <ac:chgData name="Laura" userId="03d66f1f-fc2a-4f2d-9607-f64dbaf7a681" providerId="ADAL" clId="{B791439F-1EF7-F044-A959-46911A9CDB8E}" dt="2024-05-24T13:29:10.831" v="843" actId="1076"/>
          <ac:spMkLst>
            <pc:docMk/>
            <pc:sldMk cId="887715195" sldId="363"/>
            <ac:spMk id="2" creationId="{AAF99E8C-67FE-ACFB-F61C-327E4F2717D2}"/>
          </ac:spMkLst>
        </pc:spChg>
        <pc:spChg chg="del">
          <ac:chgData name="Laura" userId="03d66f1f-fc2a-4f2d-9607-f64dbaf7a681" providerId="ADAL" clId="{B791439F-1EF7-F044-A959-46911A9CDB8E}" dt="2024-05-24T13:26:44.496" v="818" actId="478"/>
          <ac:spMkLst>
            <pc:docMk/>
            <pc:sldMk cId="887715195" sldId="363"/>
            <ac:spMk id="4" creationId="{02C93FCA-50A3-671D-5511-B9D9DCD0026D}"/>
          </ac:spMkLst>
        </pc:spChg>
        <pc:spChg chg="add mod">
          <ac:chgData name="Laura" userId="03d66f1f-fc2a-4f2d-9607-f64dbaf7a681" providerId="ADAL" clId="{B791439F-1EF7-F044-A959-46911A9CDB8E}" dt="2024-06-05T10:10:04.311" v="2123"/>
          <ac:spMkLst>
            <pc:docMk/>
            <pc:sldMk cId="887715195" sldId="363"/>
            <ac:spMk id="5" creationId="{1B25D4D1-771B-9ABA-E6AA-DA1E852B1912}"/>
          </ac:spMkLst>
        </pc:spChg>
        <pc:spChg chg="del">
          <ac:chgData name="Laura" userId="03d66f1f-fc2a-4f2d-9607-f64dbaf7a681" providerId="ADAL" clId="{B791439F-1EF7-F044-A959-46911A9CDB8E}" dt="2024-05-24T13:26:44.496" v="818" actId="478"/>
          <ac:spMkLst>
            <pc:docMk/>
            <pc:sldMk cId="887715195" sldId="363"/>
            <ac:spMk id="5" creationId="{28A7D17F-5BC1-B3B2-0319-64DEE7D3C7F8}"/>
          </ac:spMkLst>
        </pc:spChg>
        <pc:spChg chg="add mod">
          <ac:chgData name="Laura" userId="03d66f1f-fc2a-4f2d-9607-f64dbaf7a681" providerId="ADAL" clId="{B791439F-1EF7-F044-A959-46911A9CDB8E}" dt="2024-06-05T10:10:04.311" v="2123"/>
          <ac:spMkLst>
            <pc:docMk/>
            <pc:sldMk cId="887715195" sldId="363"/>
            <ac:spMk id="6" creationId="{75EC66D2-13EF-7344-A0C7-2725CB891861}"/>
          </ac:spMkLst>
        </pc:spChg>
        <pc:spChg chg="del">
          <ac:chgData name="Laura" userId="03d66f1f-fc2a-4f2d-9607-f64dbaf7a681" providerId="ADAL" clId="{B791439F-1EF7-F044-A959-46911A9CDB8E}" dt="2024-05-24T13:26:44.496" v="818" actId="478"/>
          <ac:spMkLst>
            <pc:docMk/>
            <pc:sldMk cId="887715195" sldId="363"/>
            <ac:spMk id="6" creationId="{A407BD7D-3835-1F02-CAA8-83DF1536C5EA}"/>
          </ac:spMkLst>
        </pc:spChg>
        <pc:spChg chg="add mod">
          <ac:chgData name="Laura" userId="03d66f1f-fc2a-4f2d-9607-f64dbaf7a681" providerId="ADAL" clId="{B791439F-1EF7-F044-A959-46911A9CDB8E}" dt="2024-06-05T10:10:04.311" v="2123"/>
          <ac:spMkLst>
            <pc:docMk/>
            <pc:sldMk cId="887715195" sldId="363"/>
            <ac:spMk id="7" creationId="{96C55DDB-56F6-A3CD-7DB3-BDD998616C10}"/>
          </ac:spMkLst>
        </pc:spChg>
        <pc:spChg chg="add mod">
          <ac:chgData name="Laura" userId="03d66f1f-fc2a-4f2d-9607-f64dbaf7a681" providerId="ADAL" clId="{B791439F-1EF7-F044-A959-46911A9CDB8E}" dt="2024-06-05T10:16:15.628" v="2202" actId="20577"/>
          <ac:spMkLst>
            <pc:docMk/>
            <pc:sldMk cId="887715195" sldId="363"/>
            <ac:spMk id="8" creationId="{E4D25E3C-D4BB-A13C-D3D9-DF6F329CCC97}"/>
          </ac:spMkLst>
        </pc:spChg>
        <pc:spChg chg="add mod">
          <ac:chgData name="Laura" userId="03d66f1f-fc2a-4f2d-9607-f64dbaf7a681" providerId="ADAL" clId="{B791439F-1EF7-F044-A959-46911A9CDB8E}" dt="2024-06-05T10:10:04.311" v="2123"/>
          <ac:spMkLst>
            <pc:docMk/>
            <pc:sldMk cId="887715195" sldId="363"/>
            <ac:spMk id="9" creationId="{0C639E32-DDB4-16B4-F442-4D72605327CF}"/>
          </ac:spMkLst>
        </pc:spChg>
        <pc:spChg chg="del">
          <ac:chgData name="Laura" userId="03d66f1f-fc2a-4f2d-9607-f64dbaf7a681" providerId="ADAL" clId="{B791439F-1EF7-F044-A959-46911A9CDB8E}" dt="2024-05-24T13:26:44.496" v="818" actId="478"/>
          <ac:spMkLst>
            <pc:docMk/>
            <pc:sldMk cId="887715195" sldId="363"/>
            <ac:spMk id="9" creationId="{A46DADE7-3A06-83C2-7BFD-4EFA8218DC49}"/>
          </ac:spMkLst>
        </pc:spChg>
        <pc:spChg chg="del">
          <ac:chgData name="Laura" userId="03d66f1f-fc2a-4f2d-9607-f64dbaf7a681" providerId="ADAL" clId="{B791439F-1EF7-F044-A959-46911A9CDB8E}" dt="2024-05-24T13:26:44.496" v="818" actId="478"/>
          <ac:spMkLst>
            <pc:docMk/>
            <pc:sldMk cId="887715195" sldId="363"/>
            <ac:spMk id="10" creationId="{00000000-0000-0000-0000-000000000000}"/>
          </ac:spMkLst>
        </pc:spChg>
        <pc:spChg chg="add mod">
          <ac:chgData name="Laura" userId="03d66f1f-fc2a-4f2d-9607-f64dbaf7a681" providerId="ADAL" clId="{B791439F-1EF7-F044-A959-46911A9CDB8E}" dt="2024-06-05T10:10:04.311" v="2123"/>
          <ac:spMkLst>
            <pc:docMk/>
            <pc:sldMk cId="887715195" sldId="363"/>
            <ac:spMk id="10" creationId="{5BF75E8C-FF04-8D5E-E916-33CC08259484}"/>
          </ac:spMkLst>
        </pc:spChg>
        <pc:spChg chg="mod">
          <ac:chgData name="Laura" userId="03d66f1f-fc2a-4f2d-9607-f64dbaf7a681" providerId="ADAL" clId="{B791439F-1EF7-F044-A959-46911A9CDB8E}" dt="2024-05-24T13:27:21.777" v="826" actId="1076"/>
          <ac:spMkLst>
            <pc:docMk/>
            <pc:sldMk cId="887715195" sldId="363"/>
            <ac:spMk id="15" creationId="{74AC8B02-4852-0C40-03F4-A729E62A6041}"/>
          </ac:spMkLst>
        </pc:spChg>
        <pc:spChg chg="del">
          <ac:chgData name="Laura" userId="03d66f1f-fc2a-4f2d-9607-f64dbaf7a681" providerId="ADAL" clId="{B791439F-1EF7-F044-A959-46911A9CDB8E}" dt="2024-05-24T13:26:44.496" v="818" actId="478"/>
          <ac:spMkLst>
            <pc:docMk/>
            <pc:sldMk cId="887715195" sldId="363"/>
            <ac:spMk id="42" creationId="{0FD010E9-CB30-5BE8-F0FF-A9CEAAE75AA7}"/>
          </ac:spMkLst>
        </pc:spChg>
        <pc:spChg chg="mod">
          <ac:chgData name="Laura" userId="03d66f1f-fc2a-4f2d-9607-f64dbaf7a681" providerId="ADAL" clId="{B791439F-1EF7-F044-A959-46911A9CDB8E}" dt="2024-05-24T13:25:48.979" v="791" actId="20577"/>
          <ac:spMkLst>
            <pc:docMk/>
            <pc:sldMk cId="887715195" sldId="363"/>
            <ac:spMk id="47" creationId="{2D035D9B-894A-7B03-940A-9F7C202F242F}"/>
          </ac:spMkLst>
        </pc:spChg>
        <pc:spChg chg="del">
          <ac:chgData name="Laura" userId="03d66f1f-fc2a-4f2d-9607-f64dbaf7a681" providerId="ADAL" clId="{B791439F-1EF7-F044-A959-46911A9CDB8E}" dt="2024-06-05T10:10:01.254" v="2121" actId="478"/>
          <ac:spMkLst>
            <pc:docMk/>
            <pc:sldMk cId="887715195" sldId="363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0:01.254" v="2121" actId="478"/>
          <ac:spMkLst>
            <pc:docMk/>
            <pc:sldMk cId="887715195" sldId="363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0:01.254" v="2121" actId="478"/>
          <ac:spMkLst>
            <pc:docMk/>
            <pc:sldMk cId="887715195" sldId="363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0:01.254" v="2121" actId="478"/>
          <ac:spMkLst>
            <pc:docMk/>
            <pc:sldMk cId="887715195" sldId="363"/>
            <ac:spMk id="63" creationId="{D598AFA7-38CA-ED43-B152-4CABA640B791}"/>
          </ac:spMkLst>
        </pc:spChg>
        <pc:spChg chg="del mod">
          <ac:chgData name="Laura" userId="03d66f1f-fc2a-4f2d-9607-f64dbaf7a681" providerId="ADAL" clId="{B791439F-1EF7-F044-A959-46911A9CDB8E}" dt="2024-06-05T10:10:03.795" v="2122" actId="478"/>
          <ac:spMkLst>
            <pc:docMk/>
            <pc:sldMk cId="887715195" sldId="363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0:01.254" v="2121" actId="478"/>
          <ac:spMkLst>
            <pc:docMk/>
            <pc:sldMk cId="887715195" sldId="363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0:01.254" v="2121" actId="478"/>
          <ac:spMkLst>
            <pc:docMk/>
            <pc:sldMk cId="887715195" sldId="363"/>
            <ac:spMk id="67" creationId="{0FBD4127-A620-6D47-DE36-D6DA064F0EDF}"/>
          </ac:spMkLst>
        </pc:spChg>
        <pc:picChg chg="add mod">
          <ac:chgData name="Laura" userId="03d66f1f-fc2a-4f2d-9607-f64dbaf7a681" providerId="ADAL" clId="{B791439F-1EF7-F044-A959-46911A9CDB8E}" dt="2024-05-24T13:30:01.996" v="845" actId="1076"/>
          <ac:picMkLst>
            <pc:docMk/>
            <pc:sldMk cId="887715195" sldId="363"/>
            <ac:picMk id="3" creationId="{CBC22B8D-88AC-BE05-002D-863C28027EF4}"/>
          </ac:picMkLst>
        </pc:picChg>
        <pc:picChg chg="del">
          <ac:chgData name="Laura" userId="03d66f1f-fc2a-4f2d-9607-f64dbaf7a681" providerId="ADAL" clId="{B791439F-1EF7-F044-A959-46911A9CDB8E}" dt="2024-05-24T13:26:44.496" v="818" actId="478"/>
          <ac:picMkLst>
            <pc:docMk/>
            <pc:sldMk cId="887715195" sldId="363"/>
            <ac:picMk id="8" creationId="{683DA9C4-7827-D4EE-4B7D-E1ACE99562D8}"/>
          </ac:picMkLst>
        </pc:picChg>
        <pc:picChg chg="del">
          <ac:chgData name="Laura" userId="03d66f1f-fc2a-4f2d-9607-f64dbaf7a681" providerId="ADAL" clId="{B791439F-1EF7-F044-A959-46911A9CDB8E}" dt="2024-05-24T13:26:44.496" v="818" actId="478"/>
          <ac:picMkLst>
            <pc:docMk/>
            <pc:sldMk cId="887715195" sldId="363"/>
            <ac:picMk id="11" creationId="{DF4B6E40-8F83-AB9A-8828-C4940D5E2E27}"/>
          </ac:picMkLst>
        </pc:picChg>
        <pc:picChg chg="add mod">
          <ac:chgData name="Laura" userId="03d66f1f-fc2a-4f2d-9607-f64dbaf7a681" providerId="ADAL" clId="{B791439F-1EF7-F044-A959-46911A9CDB8E}" dt="2024-05-24T13:28:00.218" v="836" actId="1035"/>
          <ac:picMkLst>
            <pc:docMk/>
            <pc:sldMk cId="887715195" sldId="363"/>
            <ac:picMk id="14" creationId="{E91F21E9-F408-9332-2A28-63A9D4AC1658}"/>
          </ac:picMkLst>
        </pc:picChg>
        <pc:picChg chg="add mod">
          <ac:chgData name="Laura" userId="03d66f1f-fc2a-4f2d-9607-f64dbaf7a681" providerId="ADAL" clId="{B791439F-1EF7-F044-A959-46911A9CDB8E}" dt="2024-05-24T13:28:06.636" v="838" actId="1076"/>
          <ac:picMkLst>
            <pc:docMk/>
            <pc:sldMk cId="887715195" sldId="363"/>
            <ac:picMk id="16" creationId="{614D6E5D-4C05-1D80-E95F-F44AB385C4A5}"/>
          </ac:picMkLst>
        </pc:picChg>
        <pc:picChg chg="add mod">
          <ac:chgData name="Laura" userId="03d66f1f-fc2a-4f2d-9607-f64dbaf7a681" providerId="ADAL" clId="{B791439F-1EF7-F044-A959-46911A9CDB8E}" dt="2024-05-24T13:28:23.177" v="840" actId="1076"/>
          <ac:picMkLst>
            <pc:docMk/>
            <pc:sldMk cId="887715195" sldId="363"/>
            <ac:picMk id="18" creationId="{74E000D7-B3EE-8AB3-80B9-13E0842CDF77}"/>
          </ac:picMkLst>
        </pc:picChg>
        <pc:picChg chg="add mod">
          <ac:chgData name="Laura" userId="03d66f1f-fc2a-4f2d-9607-f64dbaf7a681" providerId="ADAL" clId="{B791439F-1EF7-F044-A959-46911A9CDB8E}" dt="2024-05-24T13:28:34.072" v="842" actId="1076"/>
          <ac:picMkLst>
            <pc:docMk/>
            <pc:sldMk cId="887715195" sldId="363"/>
            <ac:picMk id="19" creationId="{9F81B05F-3CED-70DE-F9D0-2A46A76D5454}"/>
          </ac:picMkLst>
        </pc:picChg>
        <pc:cxnChg chg="add mod">
          <ac:chgData name="Laura" userId="03d66f1f-fc2a-4f2d-9607-f64dbaf7a681" providerId="ADAL" clId="{B791439F-1EF7-F044-A959-46911A9CDB8E}" dt="2024-06-05T10:10:04.311" v="2123"/>
          <ac:cxnSpMkLst>
            <pc:docMk/>
            <pc:sldMk cId="887715195" sldId="363"/>
            <ac:cxnSpMk id="4" creationId="{B39EC5DC-D937-35BC-BCFE-398F3B106B3A}"/>
          </ac:cxnSpMkLst>
        </pc:cxnChg>
        <pc:cxnChg chg="del">
          <ac:chgData name="Laura" userId="03d66f1f-fc2a-4f2d-9607-f64dbaf7a681" providerId="ADAL" clId="{B791439F-1EF7-F044-A959-46911A9CDB8E}" dt="2024-05-24T13:26:44.496" v="818" actId="478"/>
          <ac:cxnSpMkLst>
            <pc:docMk/>
            <pc:sldMk cId="887715195" sldId="363"/>
            <ac:cxnSpMk id="17" creationId="{00000000-0000-0000-0000-000000000000}"/>
          </ac:cxnSpMkLst>
        </pc:cxnChg>
        <pc:cxnChg chg="del">
          <ac:chgData name="Laura" userId="03d66f1f-fc2a-4f2d-9607-f64dbaf7a681" providerId="ADAL" clId="{B791439F-1EF7-F044-A959-46911A9CDB8E}" dt="2024-06-05T10:10:01.254" v="2121" actId="478"/>
          <ac:cxnSpMkLst>
            <pc:docMk/>
            <pc:sldMk cId="887715195" sldId="363"/>
            <ac:cxnSpMk id="51" creationId="{6C3D4D43-0CB6-64B4-F4D4-9C269534E36D}"/>
          </ac:cxnSpMkLst>
        </pc:cxnChg>
      </pc:sldChg>
      <pc:sldChg chg="addSp delSp modSp add mod ord">
        <pc:chgData name="Laura" userId="03d66f1f-fc2a-4f2d-9607-f64dbaf7a681" providerId="ADAL" clId="{B791439F-1EF7-F044-A959-46911A9CDB8E}" dt="2024-05-24T13:31:19.080" v="885" actId="478"/>
        <pc:sldMkLst>
          <pc:docMk/>
          <pc:sldMk cId="1327738638" sldId="364"/>
        </pc:sldMkLst>
        <pc:spChg chg="mod">
          <ac:chgData name="Laura" userId="03d66f1f-fc2a-4f2d-9607-f64dbaf7a681" providerId="ADAL" clId="{B791439F-1EF7-F044-A959-46911A9CDB8E}" dt="2024-05-24T13:30:53.370" v="872" actId="20577"/>
          <ac:spMkLst>
            <pc:docMk/>
            <pc:sldMk cId="1327738638" sldId="364"/>
            <ac:spMk id="2" creationId="{FA07FB00-8A12-41E6-DF22-1FFD7B02E067}"/>
          </ac:spMkLst>
        </pc:spChg>
        <pc:spChg chg="add del mod">
          <ac:chgData name="Laura" userId="03d66f1f-fc2a-4f2d-9607-f64dbaf7a681" providerId="ADAL" clId="{B791439F-1EF7-F044-A959-46911A9CDB8E}" dt="2024-05-24T13:31:19.080" v="885" actId="478"/>
          <ac:spMkLst>
            <pc:docMk/>
            <pc:sldMk cId="1327738638" sldId="364"/>
            <ac:spMk id="5" creationId="{4E9B4F0D-4B75-2E8F-6402-8C71059ED6B2}"/>
          </ac:spMkLst>
        </pc:spChg>
        <pc:spChg chg="del mod">
          <ac:chgData name="Laura" userId="03d66f1f-fc2a-4f2d-9607-f64dbaf7a681" providerId="ADAL" clId="{B791439F-1EF7-F044-A959-46911A9CDB8E}" dt="2024-05-24T13:31:17.012" v="884" actId="478"/>
          <ac:spMkLst>
            <pc:docMk/>
            <pc:sldMk cId="1327738638" sldId="364"/>
            <ac:spMk id="10" creationId="{34FAE220-309B-8549-A8A8-93957FF804E4}"/>
          </ac:spMkLst>
        </pc:spChg>
        <pc:spChg chg="mod">
          <ac:chgData name="Laura" userId="03d66f1f-fc2a-4f2d-9607-f64dbaf7a681" providerId="ADAL" clId="{B791439F-1EF7-F044-A959-46911A9CDB8E}" dt="2024-05-24T13:30:34.734" v="848" actId="207"/>
          <ac:spMkLst>
            <pc:docMk/>
            <pc:sldMk cId="1327738638" sldId="364"/>
            <ac:spMk id="12" creationId="{00000000-0000-0000-0000-000000000000}"/>
          </ac:spMkLst>
        </pc:spChg>
      </pc:sldChg>
      <pc:sldChg chg="addSp delSp modSp add mod ord modAnim">
        <pc:chgData name="Laura" userId="03d66f1f-fc2a-4f2d-9607-f64dbaf7a681" providerId="ADAL" clId="{B791439F-1EF7-F044-A959-46911A9CDB8E}" dt="2024-06-05T10:16:30.085" v="2205" actId="20577"/>
        <pc:sldMkLst>
          <pc:docMk/>
          <pc:sldMk cId="3755401148" sldId="365"/>
        </pc:sldMkLst>
        <pc:spChg chg="del mod">
          <ac:chgData name="Laura" userId="03d66f1f-fc2a-4f2d-9607-f64dbaf7a681" providerId="ADAL" clId="{B791439F-1EF7-F044-A959-46911A9CDB8E}" dt="2024-05-24T13:33:34.486" v="985" actId="478"/>
          <ac:spMkLst>
            <pc:docMk/>
            <pc:sldMk cId="3755401148" sldId="365"/>
            <ac:spMk id="2" creationId="{AAF99E8C-67FE-ACFB-F61C-327E4F2717D2}"/>
          </ac:spMkLst>
        </pc:spChg>
        <pc:spChg chg="add mod">
          <ac:chgData name="Laura" userId="03d66f1f-fc2a-4f2d-9607-f64dbaf7a681" providerId="ADAL" clId="{B791439F-1EF7-F044-A959-46911A9CDB8E}" dt="2024-06-05T10:10:33.177" v="2128" actId="207"/>
          <ac:spMkLst>
            <pc:docMk/>
            <pc:sldMk cId="3755401148" sldId="365"/>
            <ac:spMk id="4" creationId="{39C0C6F3-CDB0-ABC9-2C87-DEECBBB763CB}"/>
          </ac:spMkLst>
        </pc:spChg>
        <pc:spChg chg="add del mod">
          <ac:chgData name="Laura" userId="03d66f1f-fc2a-4f2d-9607-f64dbaf7a681" providerId="ADAL" clId="{B791439F-1EF7-F044-A959-46911A9CDB8E}" dt="2024-05-24T13:32:21.107" v="908"/>
          <ac:spMkLst>
            <pc:docMk/>
            <pc:sldMk cId="3755401148" sldId="365"/>
            <ac:spMk id="4" creationId="{4993022B-B8C5-AC73-8284-E62F9226D914}"/>
          </ac:spMkLst>
        </pc:spChg>
        <pc:spChg chg="add mod">
          <ac:chgData name="Laura" userId="03d66f1f-fc2a-4f2d-9607-f64dbaf7a681" providerId="ADAL" clId="{B791439F-1EF7-F044-A959-46911A9CDB8E}" dt="2024-05-24T13:33:48.709" v="988" actId="1076"/>
          <ac:spMkLst>
            <pc:docMk/>
            <pc:sldMk cId="3755401148" sldId="365"/>
            <ac:spMk id="6" creationId="{33709351-EA88-F744-57D3-A44ACF78423D}"/>
          </ac:spMkLst>
        </pc:spChg>
        <pc:spChg chg="add mod">
          <ac:chgData name="Laura" userId="03d66f1f-fc2a-4f2d-9607-f64dbaf7a681" providerId="ADAL" clId="{B791439F-1EF7-F044-A959-46911A9CDB8E}" dt="2024-05-24T13:33:48.709" v="988" actId="1076"/>
          <ac:spMkLst>
            <pc:docMk/>
            <pc:sldMk cId="3755401148" sldId="365"/>
            <ac:spMk id="7" creationId="{8E2B4E98-3195-AB11-4709-CB04A7C25D0E}"/>
          </ac:spMkLst>
        </pc:spChg>
        <pc:spChg chg="add mod">
          <ac:chgData name="Laura" userId="03d66f1f-fc2a-4f2d-9607-f64dbaf7a681" providerId="ADAL" clId="{B791439F-1EF7-F044-A959-46911A9CDB8E}" dt="2024-05-24T13:33:48.709" v="988" actId="1076"/>
          <ac:spMkLst>
            <pc:docMk/>
            <pc:sldMk cId="3755401148" sldId="365"/>
            <ac:spMk id="8" creationId="{0369DDFB-CF53-957B-7525-DA863681F274}"/>
          </ac:spMkLst>
        </pc:spChg>
        <pc:spChg chg="add mod">
          <ac:chgData name="Laura" userId="03d66f1f-fc2a-4f2d-9607-f64dbaf7a681" providerId="ADAL" clId="{B791439F-1EF7-F044-A959-46911A9CDB8E}" dt="2024-06-05T10:10:15.204" v="2126"/>
          <ac:spMkLst>
            <pc:docMk/>
            <pc:sldMk cId="3755401148" sldId="365"/>
            <ac:spMk id="10" creationId="{A09D1223-7F6B-7A9F-E548-48B5CAFD8906}"/>
          </ac:spMkLst>
        </pc:spChg>
        <pc:spChg chg="add mod">
          <ac:chgData name="Laura" userId="03d66f1f-fc2a-4f2d-9607-f64dbaf7a681" providerId="ADAL" clId="{B791439F-1EF7-F044-A959-46911A9CDB8E}" dt="2024-06-05T10:10:28.377" v="2127" actId="207"/>
          <ac:spMkLst>
            <pc:docMk/>
            <pc:sldMk cId="3755401148" sldId="365"/>
            <ac:spMk id="11" creationId="{77DCE611-56A9-F8F8-4BE9-A85566B93DF3}"/>
          </ac:spMkLst>
        </pc:spChg>
        <pc:spChg chg="mod">
          <ac:chgData name="Laura" userId="03d66f1f-fc2a-4f2d-9607-f64dbaf7a681" providerId="ADAL" clId="{B791439F-1EF7-F044-A959-46911A9CDB8E}" dt="2024-05-24T13:31:37.738" v="889" actId="207"/>
          <ac:spMkLst>
            <pc:docMk/>
            <pc:sldMk cId="3755401148" sldId="365"/>
            <ac:spMk id="12" creationId="{00000000-0000-0000-0000-000000000000}"/>
          </ac:spMkLst>
        </pc:spChg>
        <pc:spChg chg="add mod">
          <ac:chgData name="Laura" userId="03d66f1f-fc2a-4f2d-9607-f64dbaf7a681" providerId="ADAL" clId="{B791439F-1EF7-F044-A959-46911A9CDB8E}" dt="2024-06-05T10:16:30.085" v="2205" actId="20577"/>
          <ac:spMkLst>
            <pc:docMk/>
            <pc:sldMk cId="3755401148" sldId="365"/>
            <ac:spMk id="14" creationId="{8E5E6DBB-9C1B-0793-A1E8-6E96F55395CF}"/>
          </ac:spMkLst>
        </pc:spChg>
        <pc:spChg chg="mod">
          <ac:chgData name="Laura" userId="03d66f1f-fc2a-4f2d-9607-f64dbaf7a681" providerId="ADAL" clId="{B791439F-1EF7-F044-A959-46911A9CDB8E}" dt="2024-05-24T13:33:17.165" v="977" actId="20577"/>
          <ac:spMkLst>
            <pc:docMk/>
            <pc:sldMk cId="3755401148" sldId="365"/>
            <ac:spMk id="15" creationId="{74AC8B02-4852-0C40-03F4-A729E62A6041}"/>
          </ac:spMkLst>
        </pc:spChg>
        <pc:spChg chg="add mod">
          <ac:chgData name="Laura" userId="03d66f1f-fc2a-4f2d-9607-f64dbaf7a681" providerId="ADAL" clId="{B791439F-1EF7-F044-A959-46911A9CDB8E}" dt="2024-06-05T10:10:15.204" v="2126"/>
          <ac:spMkLst>
            <pc:docMk/>
            <pc:sldMk cId="3755401148" sldId="365"/>
            <ac:spMk id="16" creationId="{FF09D96A-BCF3-AE88-4981-5E91C8115B7F}"/>
          </ac:spMkLst>
        </pc:spChg>
        <pc:spChg chg="add mod">
          <ac:chgData name="Laura" userId="03d66f1f-fc2a-4f2d-9607-f64dbaf7a681" providerId="ADAL" clId="{B791439F-1EF7-F044-A959-46911A9CDB8E}" dt="2024-06-05T10:10:15.204" v="2126"/>
          <ac:spMkLst>
            <pc:docMk/>
            <pc:sldMk cId="3755401148" sldId="365"/>
            <ac:spMk id="17" creationId="{08F3C407-C51C-82D3-56D2-31E395C323B8}"/>
          </ac:spMkLst>
        </pc:spChg>
        <pc:spChg chg="add del mod">
          <ac:chgData name="Laura" userId="03d66f1f-fc2a-4f2d-9607-f64dbaf7a681" providerId="ADAL" clId="{B791439F-1EF7-F044-A959-46911A9CDB8E}" dt="2024-06-05T10:10:49.536" v="2132"/>
          <ac:spMkLst>
            <pc:docMk/>
            <pc:sldMk cId="3755401148" sldId="365"/>
            <ac:spMk id="18" creationId="{DDF82A90-7323-D95C-59D4-3B98AD8E2AD2}"/>
          </ac:spMkLst>
        </pc:spChg>
        <pc:spChg chg="mod">
          <ac:chgData name="Laura" userId="03d66f1f-fc2a-4f2d-9607-f64dbaf7a681" providerId="ADAL" clId="{B791439F-1EF7-F044-A959-46911A9CDB8E}" dt="2024-05-24T13:33:20.718" v="982" actId="20577"/>
          <ac:spMkLst>
            <pc:docMk/>
            <pc:sldMk cId="3755401148" sldId="365"/>
            <ac:spMk id="47" creationId="{2D035D9B-894A-7B03-940A-9F7C202F242F}"/>
          </ac:spMkLst>
        </pc:spChg>
        <pc:spChg chg="del mod">
          <ac:chgData name="Laura" userId="03d66f1f-fc2a-4f2d-9607-f64dbaf7a681" providerId="ADAL" clId="{B791439F-1EF7-F044-A959-46911A9CDB8E}" dt="2024-06-05T10:10:12.584" v="2124" actId="478"/>
          <ac:spMkLst>
            <pc:docMk/>
            <pc:sldMk cId="3755401148" sldId="365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0:12.584" v="2124" actId="478"/>
          <ac:spMkLst>
            <pc:docMk/>
            <pc:sldMk cId="3755401148" sldId="365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0:12.584" v="2124" actId="478"/>
          <ac:spMkLst>
            <pc:docMk/>
            <pc:sldMk cId="3755401148" sldId="365"/>
            <ac:spMk id="54" creationId="{36108425-FE97-9D62-06B6-359193965D7C}"/>
          </ac:spMkLst>
        </pc:spChg>
        <pc:spChg chg="del mod">
          <ac:chgData name="Laura" userId="03d66f1f-fc2a-4f2d-9607-f64dbaf7a681" providerId="ADAL" clId="{B791439F-1EF7-F044-A959-46911A9CDB8E}" dt="2024-06-05T10:10:12.584" v="2124" actId="478"/>
          <ac:spMkLst>
            <pc:docMk/>
            <pc:sldMk cId="3755401148" sldId="365"/>
            <ac:spMk id="63" creationId="{D598AFA7-38CA-ED43-B152-4CABA640B791}"/>
          </ac:spMkLst>
        </pc:spChg>
        <pc:spChg chg="del mod">
          <ac:chgData name="Laura" userId="03d66f1f-fc2a-4f2d-9607-f64dbaf7a681" providerId="ADAL" clId="{B791439F-1EF7-F044-A959-46911A9CDB8E}" dt="2024-06-05T10:10:14.742" v="2125" actId="478"/>
          <ac:spMkLst>
            <pc:docMk/>
            <pc:sldMk cId="3755401148" sldId="365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0:12.584" v="2124" actId="478"/>
          <ac:spMkLst>
            <pc:docMk/>
            <pc:sldMk cId="3755401148" sldId="365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0:12.584" v="2124" actId="478"/>
          <ac:spMkLst>
            <pc:docMk/>
            <pc:sldMk cId="3755401148" sldId="365"/>
            <ac:spMk id="67" creationId="{0FBD4127-A620-6D47-DE36-D6DA064F0EDF}"/>
          </ac:spMkLst>
        </pc:spChg>
        <pc:picChg chg="del">
          <ac:chgData name="Laura" userId="03d66f1f-fc2a-4f2d-9607-f64dbaf7a681" providerId="ADAL" clId="{B791439F-1EF7-F044-A959-46911A9CDB8E}" dt="2024-05-24T13:33:24.854" v="983" actId="478"/>
          <ac:picMkLst>
            <pc:docMk/>
            <pc:sldMk cId="3755401148" sldId="365"/>
            <ac:picMk id="3" creationId="{CBC22B8D-88AC-BE05-002D-863C28027EF4}"/>
          </ac:picMkLst>
        </pc:picChg>
        <pc:picChg chg="add mod">
          <ac:chgData name="Laura" userId="03d66f1f-fc2a-4f2d-9607-f64dbaf7a681" providerId="ADAL" clId="{B791439F-1EF7-F044-A959-46911A9CDB8E}" dt="2024-05-24T13:33:48.709" v="988" actId="1076"/>
          <ac:picMkLst>
            <pc:docMk/>
            <pc:sldMk cId="3755401148" sldId="365"/>
            <ac:picMk id="5" creationId="{4DA82E42-841C-7B6D-8F2F-A67EB4D58722}"/>
          </ac:picMkLst>
        </pc:picChg>
        <pc:picChg chg="add mod">
          <ac:chgData name="Laura" userId="03d66f1f-fc2a-4f2d-9607-f64dbaf7a681" providerId="ADAL" clId="{B791439F-1EF7-F044-A959-46911A9CDB8E}" dt="2024-05-24T13:34:02.329" v="990" actId="1076"/>
          <ac:picMkLst>
            <pc:docMk/>
            <pc:sldMk cId="3755401148" sldId="365"/>
            <ac:picMk id="9" creationId="{A7785E0D-DDA4-9305-43DC-D8AC4DC559DE}"/>
          </ac:picMkLst>
        </pc:picChg>
        <pc:picChg chg="del">
          <ac:chgData name="Laura" userId="03d66f1f-fc2a-4f2d-9607-f64dbaf7a681" providerId="ADAL" clId="{B791439F-1EF7-F044-A959-46911A9CDB8E}" dt="2024-05-24T13:33:36.236" v="986" actId="478"/>
          <ac:picMkLst>
            <pc:docMk/>
            <pc:sldMk cId="3755401148" sldId="365"/>
            <ac:picMk id="14" creationId="{E91F21E9-F408-9332-2A28-63A9D4AC1658}"/>
          </ac:picMkLst>
        </pc:picChg>
        <pc:picChg chg="del">
          <ac:chgData name="Laura" userId="03d66f1f-fc2a-4f2d-9607-f64dbaf7a681" providerId="ADAL" clId="{B791439F-1EF7-F044-A959-46911A9CDB8E}" dt="2024-05-24T13:33:36.236" v="986" actId="478"/>
          <ac:picMkLst>
            <pc:docMk/>
            <pc:sldMk cId="3755401148" sldId="365"/>
            <ac:picMk id="16" creationId="{614D6E5D-4C05-1D80-E95F-F44AB385C4A5}"/>
          </ac:picMkLst>
        </pc:picChg>
        <pc:picChg chg="del">
          <ac:chgData name="Laura" userId="03d66f1f-fc2a-4f2d-9607-f64dbaf7a681" providerId="ADAL" clId="{B791439F-1EF7-F044-A959-46911A9CDB8E}" dt="2024-05-24T13:33:36.236" v="986" actId="478"/>
          <ac:picMkLst>
            <pc:docMk/>
            <pc:sldMk cId="3755401148" sldId="365"/>
            <ac:picMk id="18" creationId="{74E000D7-B3EE-8AB3-80B9-13E0842CDF77}"/>
          </ac:picMkLst>
        </pc:picChg>
        <pc:picChg chg="del">
          <ac:chgData name="Laura" userId="03d66f1f-fc2a-4f2d-9607-f64dbaf7a681" providerId="ADAL" clId="{B791439F-1EF7-F044-A959-46911A9CDB8E}" dt="2024-05-24T13:33:36.236" v="986" actId="478"/>
          <ac:picMkLst>
            <pc:docMk/>
            <pc:sldMk cId="3755401148" sldId="365"/>
            <ac:picMk id="19" creationId="{9F81B05F-3CED-70DE-F9D0-2A46A76D5454}"/>
          </ac:picMkLst>
        </pc:picChg>
        <pc:cxnChg chg="add mod">
          <ac:chgData name="Laura" userId="03d66f1f-fc2a-4f2d-9607-f64dbaf7a681" providerId="ADAL" clId="{B791439F-1EF7-F044-A959-46911A9CDB8E}" dt="2024-06-05T10:10:45.556" v="2129" actId="208"/>
          <ac:cxnSpMkLst>
            <pc:docMk/>
            <pc:sldMk cId="3755401148" sldId="365"/>
            <ac:cxnSpMk id="3" creationId="{4971A824-4CA3-38AE-B117-70E8314AF630}"/>
          </ac:cxnSpMkLst>
        </pc:cxnChg>
        <pc:cxnChg chg="del mod">
          <ac:chgData name="Laura" userId="03d66f1f-fc2a-4f2d-9607-f64dbaf7a681" providerId="ADAL" clId="{B791439F-1EF7-F044-A959-46911A9CDB8E}" dt="2024-06-05T10:10:12.584" v="2124" actId="478"/>
          <ac:cxnSpMkLst>
            <pc:docMk/>
            <pc:sldMk cId="3755401148" sldId="365"/>
            <ac:cxnSpMk id="51" creationId="{6C3D4D43-0CB6-64B4-F4D4-9C269534E36D}"/>
          </ac:cxnSpMkLst>
        </pc:cxnChg>
      </pc:sldChg>
      <pc:sldChg chg="addSp delSp modSp add mod delAnim">
        <pc:chgData name="Laura" userId="03d66f1f-fc2a-4f2d-9607-f64dbaf7a681" providerId="ADAL" clId="{B791439F-1EF7-F044-A959-46911A9CDB8E}" dt="2024-06-05T10:16:38.677" v="2207" actId="20577"/>
        <pc:sldMkLst>
          <pc:docMk/>
          <pc:sldMk cId="823856483" sldId="366"/>
        </pc:sldMkLst>
        <pc:spChg chg="add mod">
          <ac:chgData name="Laura" userId="03d66f1f-fc2a-4f2d-9607-f64dbaf7a681" providerId="ADAL" clId="{B791439F-1EF7-F044-A959-46911A9CDB8E}" dt="2024-06-05T10:11:13.196" v="2138"/>
          <ac:spMkLst>
            <pc:docMk/>
            <pc:sldMk cId="823856483" sldId="366"/>
            <ac:spMk id="6" creationId="{1C00B7FE-CBA8-D23B-A21E-4F721EBD8EA1}"/>
          </ac:spMkLst>
        </pc:spChg>
        <pc:spChg chg="del">
          <ac:chgData name="Laura" userId="03d66f1f-fc2a-4f2d-9607-f64dbaf7a681" providerId="ADAL" clId="{B791439F-1EF7-F044-A959-46911A9CDB8E}" dt="2024-05-24T13:35:13.400" v="1014" actId="478"/>
          <ac:spMkLst>
            <pc:docMk/>
            <pc:sldMk cId="823856483" sldId="366"/>
            <ac:spMk id="6" creationId="{33709351-EA88-F744-57D3-A44ACF78423D}"/>
          </ac:spMkLst>
        </pc:spChg>
        <pc:spChg chg="add mod">
          <ac:chgData name="Laura" userId="03d66f1f-fc2a-4f2d-9607-f64dbaf7a681" providerId="ADAL" clId="{B791439F-1EF7-F044-A959-46911A9CDB8E}" dt="2024-06-05T10:11:13.196" v="2138"/>
          <ac:spMkLst>
            <pc:docMk/>
            <pc:sldMk cId="823856483" sldId="366"/>
            <ac:spMk id="7" creationId="{2D882686-13EA-C995-C152-715808C1D6C3}"/>
          </ac:spMkLst>
        </pc:spChg>
        <pc:spChg chg="del">
          <ac:chgData name="Laura" userId="03d66f1f-fc2a-4f2d-9607-f64dbaf7a681" providerId="ADAL" clId="{B791439F-1EF7-F044-A959-46911A9CDB8E}" dt="2024-05-24T13:35:13.400" v="1014" actId="478"/>
          <ac:spMkLst>
            <pc:docMk/>
            <pc:sldMk cId="823856483" sldId="366"/>
            <ac:spMk id="7" creationId="{8E2B4E98-3195-AB11-4709-CB04A7C25D0E}"/>
          </ac:spMkLst>
        </pc:spChg>
        <pc:spChg chg="del">
          <ac:chgData name="Laura" userId="03d66f1f-fc2a-4f2d-9607-f64dbaf7a681" providerId="ADAL" clId="{B791439F-1EF7-F044-A959-46911A9CDB8E}" dt="2024-05-24T13:35:13.400" v="1014" actId="478"/>
          <ac:spMkLst>
            <pc:docMk/>
            <pc:sldMk cId="823856483" sldId="366"/>
            <ac:spMk id="8" creationId="{0369DDFB-CF53-957B-7525-DA863681F274}"/>
          </ac:spMkLst>
        </pc:spChg>
        <pc:spChg chg="add mod">
          <ac:chgData name="Laura" userId="03d66f1f-fc2a-4f2d-9607-f64dbaf7a681" providerId="ADAL" clId="{B791439F-1EF7-F044-A959-46911A9CDB8E}" dt="2024-06-05T10:11:13.196" v="2138"/>
          <ac:spMkLst>
            <pc:docMk/>
            <pc:sldMk cId="823856483" sldId="366"/>
            <ac:spMk id="8" creationId="{9F920FB4-711A-D802-215C-66B3AFCB14C4}"/>
          </ac:spMkLst>
        </pc:spChg>
        <pc:spChg chg="add mod">
          <ac:chgData name="Laura" userId="03d66f1f-fc2a-4f2d-9607-f64dbaf7a681" providerId="ADAL" clId="{B791439F-1EF7-F044-A959-46911A9CDB8E}" dt="2024-06-05T10:16:38.677" v="2207" actId="20577"/>
          <ac:spMkLst>
            <pc:docMk/>
            <pc:sldMk cId="823856483" sldId="366"/>
            <ac:spMk id="9" creationId="{EE7DEBBE-B84C-FEB4-55F3-2CB8F2B67E12}"/>
          </ac:spMkLst>
        </pc:spChg>
        <pc:spChg chg="add mod">
          <ac:chgData name="Laura" userId="03d66f1f-fc2a-4f2d-9607-f64dbaf7a681" providerId="ADAL" clId="{B791439F-1EF7-F044-A959-46911A9CDB8E}" dt="2024-05-24T13:35:45.888" v="1017" actId="1076"/>
          <ac:spMkLst>
            <pc:docMk/>
            <pc:sldMk cId="823856483" sldId="366"/>
            <ac:spMk id="10" creationId="{415374D9-B1A4-BE44-C24A-09FEE27E6FF9}"/>
          </ac:spMkLst>
        </pc:spChg>
        <pc:spChg chg="add mod">
          <ac:chgData name="Laura" userId="03d66f1f-fc2a-4f2d-9607-f64dbaf7a681" providerId="ADAL" clId="{B791439F-1EF7-F044-A959-46911A9CDB8E}" dt="2024-06-05T10:11:13.196" v="2138"/>
          <ac:spMkLst>
            <pc:docMk/>
            <pc:sldMk cId="823856483" sldId="366"/>
            <ac:spMk id="11" creationId="{10A60E56-AE35-BBB8-2FA0-33EFB5981C69}"/>
          </ac:spMkLst>
        </pc:spChg>
        <pc:spChg chg="add mod">
          <ac:chgData name="Laura" userId="03d66f1f-fc2a-4f2d-9607-f64dbaf7a681" providerId="ADAL" clId="{B791439F-1EF7-F044-A959-46911A9CDB8E}" dt="2024-06-05T10:11:13.196" v="2138"/>
          <ac:spMkLst>
            <pc:docMk/>
            <pc:sldMk cId="823856483" sldId="366"/>
            <ac:spMk id="14" creationId="{475EED9C-5FB3-05A8-F702-D1CC9626E1A3}"/>
          </ac:spMkLst>
        </pc:spChg>
        <pc:spChg chg="mod">
          <ac:chgData name="Laura" userId="03d66f1f-fc2a-4f2d-9607-f64dbaf7a681" providerId="ADAL" clId="{B791439F-1EF7-F044-A959-46911A9CDB8E}" dt="2024-05-24T13:36:07.587" v="1018" actId="1076"/>
          <ac:spMkLst>
            <pc:docMk/>
            <pc:sldMk cId="823856483" sldId="366"/>
            <ac:spMk id="15" creationId="{74AC8B02-4852-0C40-03F4-A729E62A6041}"/>
          </ac:spMkLst>
        </pc:spChg>
        <pc:spChg chg="del">
          <ac:chgData name="Laura" userId="03d66f1f-fc2a-4f2d-9607-f64dbaf7a681" providerId="ADAL" clId="{B791439F-1EF7-F044-A959-46911A9CDB8E}" dt="2024-06-05T10:11:10.429" v="2136" actId="478"/>
          <ac:spMkLst>
            <pc:docMk/>
            <pc:sldMk cId="823856483" sldId="366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1:10.429" v="2136" actId="478"/>
          <ac:spMkLst>
            <pc:docMk/>
            <pc:sldMk cId="823856483" sldId="366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1:10.429" v="2136" actId="478"/>
          <ac:spMkLst>
            <pc:docMk/>
            <pc:sldMk cId="823856483" sldId="366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1:10.429" v="2136" actId="478"/>
          <ac:spMkLst>
            <pc:docMk/>
            <pc:sldMk cId="823856483" sldId="366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1:12.757" v="2137" actId="478"/>
          <ac:spMkLst>
            <pc:docMk/>
            <pc:sldMk cId="823856483" sldId="366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1:10.429" v="2136" actId="478"/>
          <ac:spMkLst>
            <pc:docMk/>
            <pc:sldMk cId="823856483" sldId="366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1:10.429" v="2136" actId="478"/>
          <ac:spMkLst>
            <pc:docMk/>
            <pc:sldMk cId="823856483" sldId="366"/>
            <ac:spMk id="67" creationId="{0FBD4127-A620-6D47-DE36-D6DA064F0EDF}"/>
          </ac:spMkLst>
        </pc:spChg>
        <pc:picChg chg="add mod">
          <ac:chgData name="Laura" userId="03d66f1f-fc2a-4f2d-9607-f64dbaf7a681" providerId="ADAL" clId="{B791439F-1EF7-F044-A959-46911A9CDB8E}" dt="2024-05-24T13:35:27.909" v="1015"/>
          <ac:picMkLst>
            <pc:docMk/>
            <pc:sldMk cId="823856483" sldId="366"/>
            <ac:picMk id="2" creationId="{63C4D580-1087-C1E1-443A-53C8AF63499E}"/>
          </ac:picMkLst>
        </pc:picChg>
        <pc:picChg chg="add mod">
          <ac:chgData name="Laura" userId="03d66f1f-fc2a-4f2d-9607-f64dbaf7a681" providerId="ADAL" clId="{B791439F-1EF7-F044-A959-46911A9CDB8E}" dt="2024-05-24T13:35:27.909" v="1015"/>
          <ac:picMkLst>
            <pc:docMk/>
            <pc:sldMk cId="823856483" sldId="366"/>
            <ac:picMk id="3" creationId="{F55D0A02-FED0-CE5E-76F8-E558B9E05411}"/>
          </ac:picMkLst>
        </pc:picChg>
        <pc:picChg chg="add mod">
          <ac:chgData name="Laura" userId="03d66f1f-fc2a-4f2d-9607-f64dbaf7a681" providerId="ADAL" clId="{B791439F-1EF7-F044-A959-46911A9CDB8E}" dt="2024-06-05T10:05:22.338" v="2102" actId="1037"/>
          <ac:picMkLst>
            <pc:docMk/>
            <pc:sldMk cId="823856483" sldId="366"/>
            <ac:picMk id="4" creationId="{71F0A811-7409-D990-F6AE-443D7A67F5AF}"/>
          </ac:picMkLst>
        </pc:picChg>
        <pc:picChg chg="del">
          <ac:chgData name="Laura" userId="03d66f1f-fc2a-4f2d-9607-f64dbaf7a681" providerId="ADAL" clId="{B791439F-1EF7-F044-A959-46911A9CDB8E}" dt="2024-05-24T13:35:13.400" v="1014" actId="478"/>
          <ac:picMkLst>
            <pc:docMk/>
            <pc:sldMk cId="823856483" sldId="366"/>
            <ac:picMk id="5" creationId="{4DA82E42-841C-7B6D-8F2F-A67EB4D58722}"/>
          </ac:picMkLst>
        </pc:picChg>
        <pc:picChg chg="del">
          <ac:chgData name="Laura" userId="03d66f1f-fc2a-4f2d-9607-f64dbaf7a681" providerId="ADAL" clId="{B791439F-1EF7-F044-A959-46911A9CDB8E}" dt="2024-05-24T13:35:13.400" v="1014" actId="478"/>
          <ac:picMkLst>
            <pc:docMk/>
            <pc:sldMk cId="823856483" sldId="366"/>
            <ac:picMk id="9" creationId="{A7785E0D-DDA4-9305-43DC-D8AC4DC559DE}"/>
          </ac:picMkLst>
        </pc:picChg>
        <pc:cxnChg chg="add mod">
          <ac:chgData name="Laura" userId="03d66f1f-fc2a-4f2d-9607-f64dbaf7a681" providerId="ADAL" clId="{B791439F-1EF7-F044-A959-46911A9CDB8E}" dt="2024-06-05T10:11:13.196" v="2138"/>
          <ac:cxnSpMkLst>
            <pc:docMk/>
            <pc:sldMk cId="823856483" sldId="366"/>
            <ac:cxnSpMk id="5" creationId="{754287D4-D898-72B8-6E66-8D0C9B35B916}"/>
          </ac:cxnSpMkLst>
        </pc:cxnChg>
        <pc:cxnChg chg="del">
          <ac:chgData name="Laura" userId="03d66f1f-fc2a-4f2d-9607-f64dbaf7a681" providerId="ADAL" clId="{B791439F-1EF7-F044-A959-46911A9CDB8E}" dt="2024-06-05T10:11:10.429" v="2136" actId="478"/>
          <ac:cxnSpMkLst>
            <pc:docMk/>
            <pc:sldMk cId="823856483" sldId="366"/>
            <ac:cxnSpMk id="51" creationId="{6C3D4D43-0CB6-64B4-F4D4-9C269534E36D}"/>
          </ac:cxnSpMkLst>
        </pc:cxnChg>
      </pc:sldChg>
      <pc:sldChg chg="addSp delSp modSp add mod">
        <pc:chgData name="Laura" userId="03d66f1f-fc2a-4f2d-9607-f64dbaf7a681" providerId="ADAL" clId="{B791439F-1EF7-F044-A959-46911A9CDB8E}" dt="2024-06-05T10:16:42.099" v="2208" actId="20577"/>
        <pc:sldMkLst>
          <pc:docMk/>
          <pc:sldMk cId="571667537" sldId="367"/>
        </pc:sldMkLst>
        <pc:spChg chg="add mod">
          <ac:chgData name="Laura" userId="03d66f1f-fc2a-4f2d-9607-f64dbaf7a681" providerId="ADAL" clId="{B791439F-1EF7-F044-A959-46911A9CDB8E}" dt="2024-06-05T10:11:39.727" v="2141"/>
          <ac:spMkLst>
            <pc:docMk/>
            <pc:sldMk cId="571667537" sldId="367"/>
            <ac:spMk id="3" creationId="{F1D6C540-9DE0-0BFD-04C5-03F76FA46F32}"/>
          </ac:spMkLst>
        </pc:spChg>
        <pc:spChg chg="add mod">
          <ac:chgData name="Laura" userId="03d66f1f-fc2a-4f2d-9607-f64dbaf7a681" providerId="ADAL" clId="{B791439F-1EF7-F044-A959-46911A9CDB8E}" dt="2024-06-05T10:11:39.727" v="2141"/>
          <ac:spMkLst>
            <pc:docMk/>
            <pc:sldMk cId="571667537" sldId="367"/>
            <ac:spMk id="4" creationId="{280CBD37-5D03-DEAF-EF1F-44923891B0F2}"/>
          </ac:spMkLst>
        </pc:spChg>
        <pc:spChg chg="add mod">
          <ac:chgData name="Laura" userId="03d66f1f-fc2a-4f2d-9607-f64dbaf7a681" providerId="ADAL" clId="{B791439F-1EF7-F044-A959-46911A9CDB8E}" dt="2024-06-05T10:11:39.727" v="2141"/>
          <ac:spMkLst>
            <pc:docMk/>
            <pc:sldMk cId="571667537" sldId="367"/>
            <ac:spMk id="10" creationId="{3FEF7450-0261-9BB0-CBDE-DB973420A4FE}"/>
          </ac:spMkLst>
        </pc:spChg>
        <pc:spChg chg="del">
          <ac:chgData name="Laura" userId="03d66f1f-fc2a-4f2d-9607-f64dbaf7a681" providerId="ADAL" clId="{B791439F-1EF7-F044-A959-46911A9CDB8E}" dt="2024-05-24T13:38:25.369" v="1040" actId="478"/>
          <ac:spMkLst>
            <pc:docMk/>
            <pc:sldMk cId="571667537" sldId="367"/>
            <ac:spMk id="10" creationId="{415374D9-B1A4-BE44-C24A-09FEE27E6FF9}"/>
          </ac:spMkLst>
        </pc:spChg>
        <pc:spChg chg="add mod">
          <ac:chgData name="Laura" userId="03d66f1f-fc2a-4f2d-9607-f64dbaf7a681" providerId="ADAL" clId="{B791439F-1EF7-F044-A959-46911A9CDB8E}" dt="2024-06-05T10:16:42.099" v="2208" actId="20577"/>
          <ac:spMkLst>
            <pc:docMk/>
            <pc:sldMk cId="571667537" sldId="367"/>
            <ac:spMk id="11" creationId="{540221F2-8D01-F718-F3E8-07F8CA1E0DBA}"/>
          </ac:spMkLst>
        </pc:spChg>
        <pc:spChg chg="add mod">
          <ac:chgData name="Laura" userId="03d66f1f-fc2a-4f2d-9607-f64dbaf7a681" providerId="ADAL" clId="{B791439F-1EF7-F044-A959-46911A9CDB8E}" dt="2024-06-05T10:11:39.727" v="2141"/>
          <ac:spMkLst>
            <pc:docMk/>
            <pc:sldMk cId="571667537" sldId="367"/>
            <ac:spMk id="14" creationId="{C4E87F48-BEF1-95CF-FEBF-79D4F8C4F210}"/>
          </ac:spMkLst>
        </pc:spChg>
        <pc:spChg chg="mod">
          <ac:chgData name="Laura" userId="03d66f1f-fc2a-4f2d-9607-f64dbaf7a681" providerId="ADAL" clId="{B791439F-1EF7-F044-A959-46911A9CDB8E}" dt="2024-05-24T13:36:29.762" v="1037" actId="20577"/>
          <ac:spMkLst>
            <pc:docMk/>
            <pc:sldMk cId="571667537" sldId="367"/>
            <ac:spMk id="15" creationId="{74AC8B02-4852-0C40-03F4-A729E62A6041}"/>
          </ac:spMkLst>
        </pc:spChg>
        <pc:spChg chg="add mod">
          <ac:chgData name="Laura" userId="03d66f1f-fc2a-4f2d-9607-f64dbaf7a681" providerId="ADAL" clId="{B791439F-1EF7-F044-A959-46911A9CDB8E}" dt="2024-06-05T10:11:39.727" v="2141"/>
          <ac:spMkLst>
            <pc:docMk/>
            <pc:sldMk cId="571667537" sldId="367"/>
            <ac:spMk id="16" creationId="{B812D330-4D72-EE23-8FF7-67224F79FCFC}"/>
          </ac:spMkLst>
        </pc:spChg>
        <pc:spChg chg="del">
          <ac:chgData name="Laura" userId="03d66f1f-fc2a-4f2d-9607-f64dbaf7a681" providerId="ADAL" clId="{B791439F-1EF7-F044-A959-46911A9CDB8E}" dt="2024-06-05T10:11:36.447" v="2139" actId="478"/>
          <ac:spMkLst>
            <pc:docMk/>
            <pc:sldMk cId="571667537" sldId="367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1:36.447" v="2139" actId="478"/>
          <ac:spMkLst>
            <pc:docMk/>
            <pc:sldMk cId="571667537" sldId="367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1:36.447" v="2139" actId="478"/>
          <ac:spMkLst>
            <pc:docMk/>
            <pc:sldMk cId="571667537" sldId="367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1:36.447" v="2139" actId="478"/>
          <ac:spMkLst>
            <pc:docMk/>
            <pc:sldMk cId="571667537" sldId="367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1:38.870" v="2140" actId="478"/>
          <ac:spMkLst>
            <pc:docMk/>
            <pc:sldMk cId="571667537" sldId="367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1:36.447" v="2139" actId="478"/>
          <ac:spMkLst>
            <pc:docMk/>
            <pc:sldMk cId="571667537" sldId="367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1:36.447" v="2139" actId="478"/>
          <ac:spMkLst>
            <pc:docMk/>
            <pc:sldMk cId="571667537" sldId="367"/>
            <ac:spMk id="67" creationId="{0FBD4127-A620-6D47-DE36-D6DA064F0EDF}"/>
          </ac:spMkLst>
        </pc:spChg>
        <pc:picChg chg="del">
          <ac:chgData name="Laura" userId="03d66f1f-fc2a-4f2d-9607-f64dbaf7a681" providerId="ADAL" clId="{B791439F-1EF7-F044-A959-46911A9CDB8E}" dt="2024-05-24T13:38:22.806" v="1038" actId="478"/>
          <ac:picMkLst>
            <pc:docMk/>
            <pc:sldMk cId="571667537" sldId="367"/>
            <ac:picMk id="2" creationId="{63C4D580-1087-C1E1-443A-53C8AF63499E}"/>
          </ac:picMkLst>
        </pc:picChg>
        <pc:picChg chg="del">
          <ac:chgData name="Laura" userId="03d66f1f-fc2a-4f2d-9607-f64dbaf7a681" providerId="ADAL" clId="{B791439F-1EF7-F044-A959-46911A9CDB8E}" dt="2024-05-24T13:38:23.628" v="1039" actId="478"/>
          <ac:picMkLst>
            <pc:docMk/>
            <pc:sldMk cId="571667537" sldId="367"/>
            <ac:picMk id="3" creationId="{F55D0A02-FED0-CE5E-76F8-E558B9E05411}"/>
          </ac:picMkLst>
        </pc:picChg>
        <pc:picChg chg="del">
          <ac:chgData name="Laura" userId="03d66f1f-fc2a-4f2d-9607-f64dbaf7a681" providerId="ADAL" clId="{B791439F-1EF7-F044-A959-46911A9CDB8E}" dt="2024-05-24T13:38:22.806" v="1038" actId="478"/>
          <ac:picMkLst>
            <pc:docMk/>
            <pc:sldMk cId="571667537" sldId="367"/>
            <ac:picMk id="4" creationId="{71F0A811-7409-D990-F6AE-443D7A67F5AF}"/>
          </ac:picMkLst>
        </pc:picChg>
        <pc:picChg chg="add mod">
          <ac:chgData name="Laura" userId="03d66f1f-fc2a-4f2d-9607-f64dbaf7a681" providerId="ADAL" clId="{B791439F-1EF7-F044-A959-46911A9CDB8E}" dt="2024-05-24T13:38:37.843" v="1042" actId="1076"/>
          <ac:picMkLst>
            <pc:docMk/>
            <pc:sldMk cId="571667537" sldId="367"/>
            <ac:picMk id="5" creationId="{21BC0F06-A631-DB2A-09FB-E52B813DB8D3}"/>
          </ac:picMkLst>
        </pc:picChg>
        <pc:picChg chg="add mod">
          <ac:chgData name="Laura" userId="03d66f1f-fc2a-4f2d-9607-f64dbaf7a681" providerId="ADAL" clId="{B791439F-1EF7-F044-A959-46911A9CDB8E}" dt="2024-05-24T13:38:42.605" v="1044" actId="1076"/>
          <ac:picMkLst>
            <pc:docMk/>
            <pc:sldMk cId="571667537" sldId="367"/>
            <ac:picMk id="6" creationId="{3DAFD27E-3FA7-69FB-4C51-FC0FE47967F6}"/>
          </ac:picMkLst>
        </pc:picChg>
        <pc:picChg chg="add mod">
          <ac:chgData name="Laura" userId="03d66f1f-fc2a-4f2d-9607-f64dbaf7a681" providerId="ADAL" clId="{B791439F-1EF7-F044-A959-46911A9CDB8E}" dt="2024-05-24T13:38:40.966" v="1043" actId="1076"/>
          <ac:picMkLst>
            <pc:docMk/>
            <pc:sldMk cId="571667537" sldId="367"/>
            <ac:picMk id="7" creationId="{7BA9745F-7EE7-7D6D-AE2D-2BED0745E2A2}"/>
          </ac:picMkLst>
        </pc:picChg>
        <pc:picChg chg="add mod">
          <ac:chgData name="Laura" userId="03d66f1f-fc2a-4f2d-9607-f64dbaf7a681" providerId="ADAL" clId="{B791439F-1EF7-F044-A959-46911A9CDB8E}" dt="2024-05-24T13:38:37.843" v="1042" actId="1076"/>
          <ac:picMkLst>
            <pc:docMk/>
            <pc:sldMk cId="571667537" sldId="367"/>
            <ac:picMk id="8" creationId="{1B02654E-FE24-7BF3-8310-3D539C848508}"/>
          </ac:picMkLst>
        </pc:picChg>
        <pc:picChg chg="add mod">
          <ac:chgData name="Laura" userId="03d66f1f-fc2a-4f2d-9607-f64dbaf7a681" providerId="ADAL" clId="{B791439F-1EF7-F044-A959-46911A9CDB8E}" dt="2024-05-24T13:40:52.402" v="1045" actId="1076"/>
          <ac:picMkLst>
            <pc:docMk/>
            <pc:sldMk cId="571667537" sldId="367"/>
            <ac:picMk id="9" creationId="{EA2BE6D4-2FB9-AE22-22A6-BD2748F9EDD7}"/>
          </ac:picMkLst>
        </pc:picChg>
        <pc:cxnChg chg="add mod">
          <ac:chgData name="Laura" userId="03d66f1f-fc2a-4f2d-9607-f64dbaf7a681" providerId="ADAL" clId="{B791439F-1EF7-F044-A959-46911A9CDB8E}" dt="2024-06-05T10:11:39.727" v="2141"/>
          <ac:cxnSpMkLst>
            <pc:docMk/>
            <pc:sldMk cId="571667537" sldId="367"/>
            <ac:cxnSpMk id="2" creationId="{4492DDD5-92C4-F465-62EF-05ADC9459C35}"/>
          </ac:cxnSpMkLst>
        </pc:cxnChg>
        <pc:cxnChg chg="del">
          <ac:chgData name="Laura" userId="03d66f1f-fc2a-4f2d-9607-f64dbaf7a681" providerId="ADAL" clId="{B791439F-1EF7-F044-A959-46911A9CDB8E}" dt="2024-06-05T10:11:36.447" v="2139" actId="478"/>
          <ac:cxnSpMkLst>
            <pc:docMk/>
            <pc:sldMk cId="571667537" sldId="367"/>
            <ac:cxnSpMk id="51" creationId="{6C3D4D43-0CB6-64B4-F4D4-9C269534E36D}"/>
          </ac:cxnSpMkLst>
        </pc:cxnChg>
      </pc:sldChg>
      <pc:sldChg chg="addSp delSp modSp add mod modNotesTx">
        <pc:chgData name="Laura" userId="03d66f1f-fc2a-4f2d-9607-f64dbaf7a681" providerId="ADAL" clId="{B791439F-1EF7-F044-A959-46911A9CDB8E}" dt="2024-06-05T10:16:49.751" v="2209" actId="20577"/>
        <pc:sldMkLst>
          <pc:docMk/>
          <pc:sldMk cId="2591774205" sldId="368"/>
        </pc:sldMkLst>
        <pc:spChg chg="add mod">
          <ac:chgData name="Laura" userId="03d66f1f-fc2a-4f2d-9607-f64dbaf7a681" providerId="ADAL" clId="{B791439F-1EF7-F044-A959-46911A9CDB8E}" dt="2024-06-05T10:11:54.230" v="2144"/>
          <ac:spMkLst>
            <pc:docMk/>
            <pc:sldMk cId="2591774205" sldId="368"/>
            <ac:spMk id="7" creationId="{9F3D417E-523C-7FB4-AB92-AFDDBE08B2A2}"/>
          </ac:spMkLst>
        </pc:spChg>
        <pc:spChg chg="add mod">
          <ac:chgData name="Laura" userId="03d66f1f-fc2a-4f2d-9607-f64dbaf7a681" providerId="ADAL" clId="{B791439F-1EF7-F044-A959-46911A9CDB8E}" dt="2024-06-05T10:11:54.230" v="2144"/>
          <ac:spMkLst>
            <pc:docMk/>
            <pc:sldMk cId="2591774205" sldId="368"/>
            <ac:spMk id="8" creationId="{862E324A-8093-9106-C76C-F15991FC4C40}"/>
          </ac:spMkLst>
        </pc:spChg>
        <pc:spChg chg="add mod">
          <ac:chgData name="Laura" userId="03d66f1f-fc2a-4f2d-9607-f64dbaf7a681" providerId="ADAL" clId="{B791439F-1EF7-F044-A959-46911A9CDB8E}" dt="2024-06-05T10:11:54.230" v="2144"/>
          <ac:spMkLst>
            <pc:docMk/>
            <pc:sldMk cId="2591774205" sldId="368"/>
            <ac:spMk id="9" creationId="{AA6E3E88-5979-4759-D64D-1FC84F28D1E4}"/>
          </ac:spMkLst>
        </pc:spChg>
        <pc:spChg chg="add mod">
          <ac:chgData name="Laura" userId="03d66f1f-fc2a-4f2d-9607-f64dbaf7a681" providerId="ADAL" clId="{B791439F-1EF7-F044-A959-46911A9CDB8E}" dt="2024-06-05T10:16:49.751" v="2209" actId="20577"/>
          <ac:spMkLst>
            <pc:docMk/>
            <pc:sldMk cId="2591774205" sldId="368"/>
            <ac:spMk id="10" creationId="{D8670262-055E-AC0A-2ED2-32B73E4A600E}"/>
          </ac:spMkLst>
        </pc:spChg>
        <pc:spChg chg="add mod">
          <ac:chgData name="Laura" userId="03d66f1f-fc2a-4f2d-9607-f64dbaf7a681" providerId="ADAL" clId="{B791439F-1EF7-F044-A959-46911A9CDB8E}" dt="2024-06-05T10:11:54.230" v="2144"/>
          <ac:spMkLst>
            <pc:docMk/>
            <pc:sldMk cId="2591774205" sldId="368"/>
            <ac:spMk id="11" creationId="{80CAE4F5-BC0F-0B46-C675-3A06B612C0FE}"/>
          </ac:spMkLst>
        </pc:spChg>
        <pc:spChg chg="add mod">
          <ac:chgData name="Laura" userId="03d66f1f-fc2a-4f2d-9607-f64dbaf7a681" providerId="ADAL" clId="{B791439F-1EF7-F044-A959-46911A9CDB8E}" dt="2024-06-05T10:11:54.230" v="2144"/>
          <ac:spMkLst>
            <pc:docMk/>
            <pc:sldMk cId="2591774205" sldId="368"/>
            <ac:spMk id="14" creationId="{009DBD32-99A3-A7E3-490A-49F1FB5115ED}"/>
          </ac:spMkLst>
        </pc:spChg>
        <pc:spChg chg="mod">
          <ac:chgData name="Laura" userId="03d66f1f-fc2a-4f2d-9607-f64dbaf7a681" providerId="ADAL" clId="{B791439F-1EF7-F044-A959-46911A9CDB8E}" dt="2024-05-24T13:41:37.302" v="1057" actId="20577"/>
          <ac:spMkLst>
            <pc:docMk/>
            <pc:sldMk cId="2591774205" sldId="368"/>
            <ac:spMk id="15" creationId="{74AC8B02-4852-0C40-03F4-A729E62A6041}"/>
          </ac:spMkLst>
        </pc:spChg>
        <pc:spChg chg="del">
          <ac:chgData name="Laura" userId="03d66f1f-fc2a-4f2d-9607-f64dbaf7a681" providerId="ADAL" clId="{B791439F-1EF7-F044-A959-46911A9CDB8E}" dt="2024-06-05T10:11:50.169" v="2142" actId="478"/>
          <ac:spMkLst>
            <pc:docMk/>
            <pc:sldMk cId="2591774205" sldId="368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1:50.169" v="2142" actId="478"/>
          <ac:spMkLst>
            <pc:docMk/>
            <pc:sldMk cId="2591774205" sldId="368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1:50.169" v="2142" actId="478"/>
          <ac:spMkLst>
            <pc:docMk/>
            <pc:sldMk cId="2591774205" sldId="368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1:50.169" v="2142" actId="478"/>
          <ac:spMkLst>
            <pc:docMk/>
            <pc:sldMk cId="2591774205" sldId="368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1:52.732" v="2143" actId="478"/>
          <ac:spMkLst>
            <pc:docMk/>
            <pc:sldMk cId="2591774205" sldId="368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1:50.169" v="2142" actId="478"/>
          <ac:spMkLst>
            <pc:docMk/>
            <pc:sldMk cId="2591774205" sldId="368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1:50.169" v="2142" actId="478"/>
          <ac:spMkLst>
            <pc:docMk/>
            <pc:sldMk cId="2591774205" sldId="368"/>
            <ac:spMk id="67" creationId="{0FBD4127-A620-6D47-DE36-D6DA064F0EDF}"/>
          </ac:spMkLst>
        </pc:spChg>
        <pc:spChg chg="del">
          <ac:chgData name="Laura" userId="03d66f1f-fc2a-4f2d-9607-f64dbaf7a681" providerId="ADAL" clId="{B791439F-1EF7-F044-A959-46911A9CDB8E}" dt="2024-06-05T10:11:50.169" v="2142" actId="478"/>
          <ac:spMkLst>
            <pc:docMk/>
            <pc:sldMk cId="2591774205" sldId="368"/>
            <ac:spMk id="68" creationId="{95521970-5B28-79EA-CAD5-44C6F06045A0}"/>
          </ac:spMkLst>
        </pc:spChg>
        <pc:picChg chg="add mod">
          <ac:chgData name="Laura" userId="03d66f1f-fc2a-4f2d-9607-f64dbaf7a681" providerId="ADAL" clId="{B791439F-1EF7-F044-A959-46911A9CDB8E}" dt="2024-05-24T13:42:53.221" v="1064" actId="1076"/>
          <ac:picMkLst>
            <pc:docMk/>
            <pc:sldMk cId="2591774205" sldId="368"/>
            <ac:picMk id="2" creationId="{45EE44EF-42AF-519B-54A4-C2FD78F28A7D}"/>
          </ac:picMkLst>
        </pc:picChg>
        <pc:picChg chg="del">
          <ac:chgData name="Laura" userId="03d66f1f-fc2a-4f2d-9607-f64dbaf7a681" providerId="ADAL" clId="{B791439F-1EF7-F044-A959-46911A9CDB8E}" dt="2024-05-24T13:42:11.353" v="1059" actId="478"/>
          <ac:picMkLst>
            <pc:docMk/>
            <pc:sldMk cId="2591774205" sldId="368"/>
            <ac:picMk id="5" creationId="{21BC0F06-A631-DB2A-09FB-E52B813DB8D3}"/>
          </ac:picMkLst>
        </pc:picChg>
        <pc:picChg chg="del">
          <ac:chgData name="Laura" userId="03d66f1f-fc2a-4f2d-9607-f64dbaf7a681" providerId="ADAL" clId="{B791439F-1EF7-F044-A959-46911A9CDB8E}" dt="2024-05-24T13:42:05.479" v="1058" actId="478"/>
          <ac:picMkLst>
            <pc:docMk/>
            <pc:sldMk cId="2591774205" sldId="368"/>
            <ac:picMk id="6" creationId="{3DAFD27E-3FA7-69FB-4C51-FC0FE47967F6}"/>
          </ac:picMkLst>
        </pc:picChg>
        <pc:picChg chg="del">
          <ac:chgData name="Laura" userId="03d66f1f-fc2a-4f2d-9607-f64dbaf7a681" providerId="ADAL" clId="{B791439F-1EF7-F044-A959-46911A9CDB8E}" dt="2024-05-24T13:42:05.479" v="1058" actId="478"/>
          <ac:picMkLst>
            <pc:docMk/>
            <pc:sldMk cId="2591774205" sldId="368"/>
            <ac:picMk id="7" creationId="{7BA9745F-7EE7-7D6D-AE2D-2BED0745E2A2}"/>
          </ac:picMkLst>
        </pc:picChg>
        <pc:picChg chg="del">
          <ac:chgData name="Laura" userId="03d66f1f-fc2a-4f2d-9607-f64dbaf7a681" providerId="ADAL" clId="{B791439F-1EF7-F044-A959-46911A9CDB8E}" dt="2024-05-24T13:42:05.479" v="1058" actId="478"/>
          <ac:picMkLst>
            <pc:docMk/>
            <pc:sldMk cId="2591774205" sldId="368"/>
            <ac:picMk id="8" creationId="{1B02654E-FE24-7BF3-8310-3D539C848508}"/>
          </ac:picMkLst>
        </pc:picChg>
        <pc:picChg chg="del">
          <ac:chgData name="Laura" userId="03d66f1f-fc2a-4f2d-9607-f64dbaf7a681" providerId="ADAL" clId="{B791439F-1EF7-F044-A959-46911A9CDB8E}" dt="2024-05-24T13:42:05.479" v="1058" actId="478"/>
          <ac:picMkLst>
            <pc:docMk/>
            <pc:sldMk cId="2591774205" sldId="368"/>
            <ac:picMk id="9" creationId="{EA2BE6D4-2FB9-AE22-22A6-BD2748F9EDD7}"/>
          </ac:picMkLst>
        </pc:picChg>
        <pc:cxnChg chg="add mod">
          <ac:chgData name="Laura" userId="03d66f1f-fc2a-4f2d-9607-f64dbaf7a681" providerId="ADAL" clId="{B791439F-1EF7-F044-A959-46911A9CDB8E}" dt="2024-06-05T10:11:54.230" v="2144"/>
          <ac:cxnSpMkLst>
            <pc:docMk/>
            <pc:sldMk cId="2591774205" sldId="368"/>
            <ac:cxnSpMk id="3" creationId="{403098D2-FC3F-1F5A-85F2-5BEDDF8A5C82}"/>
          </ac:cxnSpMkLst>
        </pc:cxnChg>
        <pc:cxnChg chg="del">
          <ac:chgData name="Laura" userId="03d66f1f-fc2a-4f2d-9607-f64dbaf7a681" providerId="ADAL" clId="{B791439F-1EF7-F044-A959-46911A9CDB8E}" dt="2024-06-05T10:11:50.169" v="2142" actId="478"/>
          <ac:cxnSpMkLst>
            <pc:docMk/>
            <pc:sldMk cId="2591774205" sldId="368"/>
            <ac:cxnSpMk id="51" creationId="{6C3D4D43-0CB6-64B4-F4D4-9C269534E36D}"/>
          </ac:cxnSpMkLst>
        </pc:cxnChg>
      </pc:sldChg>
      <pc:sldChg chg="addSp delSp modSp add mod">
        <pc:chgData name="Laura" userId="03d66f1f-fc2a-4f2d-9607-f64dbaf7a681" providerId="ADAL" clId="{B791439F-1EF7-F044-A959-46911A9CDB8E}" dt="2024-06-05T10:16:53.115" v="2210" actId="20577"/>
        <pc:sldMkLst>
          <pc:docMk/>
          <pc:sldMk cId="1338672067" sldId="369"/>
        </pc:sldMkLst>
        <pc:spChg chg="add mod">
          <ac:chgData name="Laura" userId="03d66f1f-fc2a-4f2d-9607-f64dbaf7a681" providerId="ADAL" clId="{B791439F-1EF7-F044-A959-46911A9CDB8E}" dt="2024-05-24T13:43:45.066" v="1086" actId="1076"/>
          <ac:spMkLst>
            <pc:docMk/>
            <pc:sldMk cId="1338672067" sldId="369"/>
            <ac:spMk id="4" creationId="{22DAADA5-72D2-4976-963D-99844DC81991}"/>
          </ac:spMkLst>
        </pc:spChg>
        <pc:spChg chg="add mod">
          <ac:chgData name="Laura" userId="03d66f1f-fc2a-4f2d-9607-f64dbaf7a681" providerId="ADAL" clId="{B791439F-1EF7-F044-A959-46911A9CDB8E}" dt="2024-05-24T13:43:42.480" v="1085" actId="1076"/>
          <ac:spMkLst>
            <pc:docMk/>
            <pc:sldMk cId="1338672067" sldId="369"/>
            <ac:spMk id="5" creationId="{6A4694CA-3DD0-0EB1-13DE-2B98221F7D3A}"/>
          </ac:spMkLst>
        </pc:spChg>
        <pc:spChg chg="add mod">
          <ac:chgData name="Laura" userId="03d66f1f-fc2a-4f2d-9607-f64dbaf7a681" providerId="ADAL" clId="{B791439F-1EF7-F044-A959-46911A9CDB8E}" dt="2024-06-05T10:12:52.295" v="2147"/>
          <ac:spMkLst>
            <pc:docMk/>
            <pc:sldMk cId="1338672067" sldId="369"/>
            <ac:spMk id="7" creationId="{02BC8723-8290-066A-F9D3-31E25CA59488}"/>
          </ac:spMkLst>
        </pc:spChg>
        <pc:spChg chg="add mod">
          <ac:chgData name="Laura" userId="03d66f1f-fc2a-4f2d-9607-f64dbaf7a681" providerId="ADAL" clId="{B791439F-1EF7-F044-A959-46911A9CDB8E}" dt="2024-06-05T10:12:52.295" v="2147"/>
          <ac:spMkLst>
            <pc:docMk/>
            <pc:sldMk cId="1338672067" sldId="369"/>
            <ac:spMk id="8" creationId="{11216173-144B-1AEC-815C-B8D109713E7C}"/>
          </ac:spMkLst>
        </pc:spChg>
        <pc:spChg chg="add mod">
          <ac:chgData name="Laura" userId="03d66f1f-fc2a-4f2d-9607-f64dbaf7a681" providerId="ADAL" clId="{B791439F-1EF7-F044-A959-46911A9CDB8E}" dt="2024-06-05T10:12:52.295" v="2147"/>
          <ac:spMkLst>
            <pc:docMk/>
            <pc:sldMk cId="1338672067" sldId="369"/>
            <ac:spMk id="9" creationId="{C9CB69AD-FE61-9B8D-A078-B411D9F47E40}"/>
          </ac:spMkLst>
        </pc:spChg>
        <pc:spChg chg="add mod">
          <ac:chgData name="Laura" userId="03d66f1f-fc2a-4f2d-9607-f64dbaf7a681" providerId="ADAL" clId="{B791439F-1EF7-F044-A959-46911A9CDB8E}" dt="2024-06-05T10:16:53.115" v="2210" actId="20577"/>
          <ac:spMkLst>
            <pc:docMk/>
            <pc:sldMk cId="1338672067" sldId="369"/>
            <ac:spMk id="10" creationId="{2CDD64D6-608A-6BA4-31CF-21CBA186BB72}"/>
          </ac:spMkLst>
        </pc:spChg>
        <pc:spChg chg="add mod">
          <ac:chgData name="Laura" userId="03d66f1f-fc2a-4f2d-9607-f64dbaf7a681" providerId="ADAL" clId="{B791439F-1EF7-F044-A959-46911A9CDB8E}" dt="2024-06-05T10:12:52.295" v="2147"/>
          <ac:spMkLst>
            <pc:docMk/>
            <pc:sldMk cId="1338672067" sldId="369"/>
            <ac:spMk id="11" creationId="{C104C628-8150-E688-4783-531511A543F2}"/>
          </ac:spMkLst>
        </pc:spChg>
        <pc:spChg chg="add mod">
          <ac:chgData name="Laura" userId="03d66f1f-fc2a-4f2d-9607-f64dbaf7a681" providerId="ADAL" clId="{B791439F-1EF7-F044-A959-46911A9CDB8E}" dt="2024-06-05T10:12:52.295" v="2147"/>
          <ac:spMkLst>
            <pc:docMk/>
            <pc:sldMk cId="1338672067" sldId="369"/>
            <ac:spMk id="14" creationId="{AF9A3AE3-55F1-EC46-2BE7-B6C5C2A539C9}"/>
          </ac:spMkLst>
        </pc:spChg>
        <pc:spChg chg="mod">
          <ac:chgData name="Laura" userId="03d66f1f-fc2a-4f2d-9607-f64dbaf7a681" providerId="ADAL" clId="{B791439F-1EF7-F044-A959-46911A9CDB8E}" dt="2024-05-24T13:43:06.002" v="1081" actId="20577"/>
          <ac:spMkLst>
            <pc:docMk/>
            <pc:sldMk cId="1338672067" sldId="369"/>
            <ac:spMk id="15" creationId="{74AC8B02-4852-0C40-03F4-A729E62A6041}"/>
          </ac:spMkLst>
        </pc:spChg>
        <pc:spChg chg="del">
          <ac:chgData name="Laura" userId="03d66f1f-fc2a-4f2d-9607-f64dbaf7a681" providerId="ADAL" clId="{B791439F-1EF7-F044-A959-46911A9CDB8E}" dt="2024-06-05T10:12:49.848" v="2145" actId="478"/>
          <ac:spMkLst>
            <pc:docMk/>
            <pc:sldMk cId="1338672067" sldId="369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2:49.848" v="2145" actId="478"/>
          <ac:spMkLst>
            <pc:docMk/>
            <pc:sldMk cId="1338672067" sldId="369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2:49.848" v="2145" actId="478"/>
          <ac:spMkLst>
            <pc:docMk/>
            <pc:sldMk cId="1338672067" sldId="369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2:49.848" v="2145" actId="478"/>
          <ac:spMkLst>
            <pc:docMk/>
            <pc:sldMk cId="1338672067" sldId="369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2:51.741" v="2146" actId="478"/>
          <ac:spMkLst>
            <pc:docMk/>
            <pc:sldMk cId="1338672067" sldId="369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2:49.848" v="2145" actId="478"/>
          <ac:spMkLst>
            <pc:docMk/>
            <pc:sldMk cId="1338672067" sldId="369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2:49.848" v="2145" actId="478"/>
          <ac:spMkLst>
            <pc:docMk/>
            <pc:sldMk cId="1338672067" sldId="369"/>
            <ac:spMk id="67" creationId="{0FBD4127-A620-6D47-DE36-D6DA064F0EDF}"/>
          </ac:spMkLst>
        </pc:spChg>
        <pc:spChg chg="del">
          <ac:chgData name="Laura" userId="03d66f1f-fc2a-4f2d-9607-f64dbaf7a681" providerId="ADAL" clId="{B791439F-1EF7-F044-A959-46911A9CDB8E}" dt="2024-06-05T10:12:49.848" v="2145" actId="478"/>
          <ac:spMkLst>
            <pc:docMk/>
            <pc:sldMk cId="1338672067" sldId="369"/>
            <ac:spMk id="68" creationId="{95521970-5B28-79EA-CAD5-44C6F06045A0}"/>
          </ac:spMkLst>
        </pc:spChg>
        <pc:graphicFrameChg chg="add mod">
          <ac:chgData name="Laura" userId="03d66f1f-fc2a-4f2d-9607-f64dbaf7a681" providerId="ADAL" clId="{B791439F-1EF7-F044-A959-46911A9CDB8E}" dt="2024-05-24T13:43:13.271" v="1082"/>
          <ac:graphicFrameMkLst>
            <pc:docMk/>
            <pc:sldMk cId="1338672067" sldId="369"/>
            <ac:graphicFrameMk id="6" creationId="{B1EED230-2238-B6AC-FACF-086510E7F815}"/>
          </ac:graphicFrameMkLst>
        </pc:graphicFrameChg>
        <pc:picChg chg="del">
          <ac:chgData name="Laura" userId="03d66f1f-fc2a-4f2d-9607-f64dbaf7a681" providerId="ADAL" clId="{B791439F-1EF7-F044-A959-46911A9CDB8E}" dt="2024-05-24T13:42:59.681" v="1066" actId="478"/>
          <ac:picMkLst>
            <pc:docMk/>
            <pc:sldMk cId="1338672067" sldId="369"/>
            <ac:picMk id="2" creationId="{45EE44EF-42AF-519B-54A4-C2FD78F28A7D}"/>
          </ac:picMkLst>
        </pc:picChg>
        <pc:picChg chg="add mod">
          <ac:chgData name="Laura" userId="03d66f1f-fc2a-4f2d-9607-f64dbaf7a681" providerId="ADAL" clId="{B791439F-1EF7-F044-A959-46911A9CDB8E}" dt="2024-05-24T13:43:39.170" v="1084" actId="1076"/>
          <ac:picMkLst>
            <pc:docMk/>
            <pc:sldMk cId="1338672067" sldId="369"/>
            <ac:picMk id="3" creationId="{487837D1-D9EE-1F6F-2382-994555951362}"/>
          </ac:picMkLst>
        </pc:picChg>
        <pc:cxnChg chg="add mod">
          <ac:chgData name="Laura" userId="03d66f1f-fc2a-4f2d-9607-f64dbaf7a681" providerId="ADAL" clId="{B791439F-1EF7-F044-A959-46911A9CDB8E}" dt="2024-06-05T10:12:52.295" v="2147"/>
          <ac:cxnSpMkLst>
            <pc:docMk/>
            <pc:sldMk cId="1338672067" sldId="369"/>
            <ac:cxnSpMk id="2" creationId="{9322A6C9-7E99-2A2C-8A17-D97CFFAB87B7}"/>
          </ac:cxnSpMkLst>
        </pc:cxnChg>
        <pc:cxnChg chg="del">
          <ac:chgData name="Laura" userId="03d66f1f-fc2a-4f2d-9607-f64dbaf7a681" providerId="ADAL" clId="{B791439F-1EF7-F044-A959-46911A9CDB8E}" dt="2024-06-05T10:12:49.848" v="2145" actId="478"/>
          <ac:cxnSpMkLst>
            <pc:docMk/>
            <pc:sldMk cId="1338672067" sldId="369"/>
            <ac:cxnSpMk id="51" creationId="{6C3D4D43-0CB6-64B4-F4D4-9C269534E36D}"/>
          </ac:cxnSpMkLst>
        </pc:cxnChg>
      </pc:sldChg>
      <pc:sldChg chg="addSp delSp modSp add del mod modNotesTx">
        <pc:chgData name="Laura" userId="03d66f1f-fc2a-4f2d-9607-f64dbaf7a681" providerId="ADAL" clId="{B791439F-1EF7-F044-A959-46911A9CDB8E}" dt="2024-06-05T10:17:02.982" v="2212" actId="20577"/>
        <pc:sldMkLst>
          <pc:docMk/>
          <pc:sldMk cId="2908411786" sldId="370"/>
        </pc:sldMkLst>
        <pc:spChg chg="add mod">
          <ac:chgData name="Laura" userId="03d66f1f-fc2a-4f2d-9607-f64dbaf7a681" providerId="ADAL" clId="{B791439F-1EF7-F044-A959-46911A9CDB8E}" dt="2024-05-24T13:46:08.214" v="1214" actId="207"/>
          <ac:spMkLst>
            <pc:docMk/>
            <pc:sldMk cId="2908411786" sldId="370"/>
            <ac:spMk id="2" creationId="{08739042-8E5B-D388-8435-9D947873B4B9}"/>
          </ac:spMkLst>
        </pc:spChg>
        <pc:spChg chg="del">
          <ac:chgData name="Laura" userId="03d66f1f-fc2a-4f2d-9607-f64dbaf7a681" providerId="ADAL" clId="{B791439F-1EF7-F044-A959-46911A9CDB8E}" dt="2024-05-24T13:44:29.436" v="1089" actId="478"/>
          <ac:spMkLst>
            <pc:docMk/>
            <pc:sldMk cId="2908411786" sldId="370"/>
            <ac:spMk id="4" creationId="{22DAADA5-72D2-4976-963D-99844DC81991}"/>
          </ac:spMkLst>
        </pc:spChg>
        <pc:spChg chg="add mod">
          <ac:chgData name="Laura" userId="03d66f1f-fc2a-4f2d-9607-f64dbaf7a681" providerId="ADAL" clId="{B791439F-1EF7-F044-A959-46911A9CDB8E}" dt="2024-06-05T10:13:10.771" v="2153"/>
          <ac:spMkLst>
            <pc:docMk/>
            <pc:sldMk cId="2908411786" sldId="370"/>
            <ac:spMk id="4" creationId="{562AC0D7-05ED-3A77-4B68-911AAE268556}"/>
          </ac:spMkLst>
        </pc:spChg>
        <pc:spChg chg="del">
          <ac:chgData name="Laura" userId="03d66f1f-fc2a-4f2d-9607-f64dbaf7a681" providerId="ADAL" clId="{B791439F-1EF7-F044-A959-46911A9CDB8E}" dt="2024-05-24T13:44:29.436" v="1089" actId="478"/>
          <ac:spMkLst>
            <pc:docMk/>
            <pc:sldMk cId="2908411786" sldId="370"/>
            <ac:spMk id="5" creationId="{6A4694CA-3DD0-0EB1-13DE-2B98221F7D3A}"/>
          </ac:spMkLst>
        </pc:spChg>
        <pc:spChg chg="add mod">
          <ac:chgData name="Laura" userId="03d66f1f-fc2a-4f2d-9607-f64dbaf7a681" providerId="ADAL" clId="{B791439F-1EF7-F044-A959-46911A9CDB8E}" dt="2024-06-05T10:13:10.771" v="2153"/>
          <ac:spMkLst>
            <pc:docMk/>
            <pc:sldMk cId="2908411786" sldId="370"/>
            <ac:spMk id="5" creationId="{7524D36A-08F5-78C5-C53B-D14161A1114D}"/>
          </ac:spMkLst>
        </pc:spChg>
        <pc:spChg chg="add mod">
          <ac:chgData name="Laura" userId="03d66f1f-fc2a-4f2d-9607-f64dbaf7a681" providerId="ADAL" clId="{B791439F-1EF7-F044-A959-46911A9CDB8E}" dt="2024-06-05T10:13:10.771" v="2153"/>
          <ac:spMkLst>
            <pc:docMk/>
            <pc:sldMk cId="2908411786" sldId="370"/>
            <ac:spMk id="6" creationId="{44E4808B-4CEE-3FA9-DD4D-63B2D2218B0D}"/>
          </ac:spMkLst>
        </pc:spChg>
        <pc:spChg chg="add mod">
          <ac:chgData name="Laura" userId="03d66f1f-fc2a-4f2d-9607-f64dbaf7a681" providerId="ADAL" clId="{B791439F-1EF7-F044-A959-46911A9CDB8E}" dt="2024-06-05T10:17:02.982" v="2212" actId="20577"/>
          <ac:spMkLst>
            <pc:docMk/>
            <pc:sldMk cId="2908411786" sldId="370"/>
            <ac:spMk id="7" creationId="{6FE11275-1F11-9AB6-8722-7D78B1BCE63C}"/>
          </ac:spMkLst>
        </pc:spChg>
        <pc:spChg chg="add mod">
          <ac:chgData name="Laura" userId="03d66f1f-fc2a-4f2d-9607-f64dbaf7a681" providerId="ADAL" clId="{B791439F-1EF7-F044-A959-46911A9CDB8E}" dt="2024-06-05T10:13:10.771" v="2153"/>
          <ac:spMkLst>
            <pc:docMk/>
            <pc:sldMk cId="2908411786" sldId="370"/>
            <ac:spMk id="8" creationId="{0DB64C8C-8709-6241-4C94-E7633858538F}"/>
          </ac:spMkLst>
        </pc:spChg>
        <pc:spChg chg="add">
          <ac:chgData name="Laura" userId="03d66f1f-fc2a-4f2d-9607-f64dbaf7a681" providerId="ADAL" clId="{B791439F-1EF7-F044-A959-46911A9CDB8E}" dt="2024-05-24T13:47:46.608" v="1237" actId="22"/>
          <ac:spMkLst>
            <pc:docMk/>
            <pc:sldMk cId="2908411786" sldId="370"/>
            <ac:spMk id="9" creationId="{8A1A28D0-19F8-8458-79BE-7E1B99829290}"/>
          </ac:spMkLst>
        </pc:spChg>
        <pc:spChg chg="add mod">
          <ac:chgData name="Laura" userId="03d66f1f-fc2a-4f2d-9607-f64dbaf7a681" providerId="ADAL" clId="{B791439F-1EF7-F044-A959-46911A9CDB8E}" dt="2024-06-05T10:13:10.771" v="2153"/>
          <ac:spMkLst>
            <pc:docMk/>
            <pc:sldMk cId="2908411786" sldId="370"/>
            <ac:spMk id="10" creationId="{EFE47150-FAF1-295C-4B9F-0B535FE4F406}"/>
          </ac:spMkLst>
        </pc:spChg>
        <pc:spChg chg="add">
          <ac:chgData name="Laura" userId="03d66f1f-fc2a-4f2d-9607-f64dbaf7a681" providerId="ADAL" clId="{B791439F-1EF7-F044-A959-46911A9CDB8E}" dt="2024-05-24T13:48:00.972" v="1238" actId="22"/>
          <ac:spMkLst>
            <pc:docMk/>
            <pc:sldMk cId="2908411786" sldId="370"/>
            <ac:spMk id="11" creationId="{4DDBE99C-B73D-0CC5-6B7C-6B7A9DEF5292}"/>
          </ac:spMkLst>
        </pc:spChg>
        <pc:spChg chg="mod">
          <ac:chgData name="Laura" userId="03d66f1f-fc2a-4f2d-9607-f64dbaf7a681" providerId="ADAL" clId="{B791439F-1EF7-F044-A959-46911A9CDB8E}" dt="2024-05-24T13:45:23.051" v="1180" actId="1076"/>
          <ac:spMkLst>
            <pc:docMk/>
            <pc:sldMk cId="2908411786" sldId="370"/>
            <ac:spMk id="15" creationId="{74AC8B02-4852-0C40-03F4-A729E62A6041}"/>
          </ac:spMkLst>
        </pc:spChg>
        <pc:spChg chg="del">
          <ac:chgData name="Laura" userId="03d66f1f-fc2a-4f2d-9607-f64dbaf7a681" providerId="ADAL" clId="{B791439F-1EF7-F044-A959-46911A9CDB8E}" dt="2024-06-05T10:13:07.723" v="2151" actId="478"/>
          <ac:spMkLst>
            <pc:docMk/>
            <pc:sldMk cId="2908411786" sldId="370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3:07.723" v="2151" actId="478"/>
          <ac:spMkLst>
            <pc:docMk/>
            <pc:sldMk cId="2908411786" sldId="370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3:07.723" v="2151" actId="478"/>
          <ac:spMkLst>
            <pc:docMk/>
            <pc:sldMk cId="2908411786" sldId="370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3:07.723" v="2151" actId="478"/>
          <ac:spMkLst>
            <pc:docMk/>
            <pc:sldMk cId="2908411786" sldId="370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3:09.906" v="2152" actId="478"/>
          <ac:spMkLst>
            <pc:docMk/>
            <pc:sldMk cId="2908411786" sldId="370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3:07.723" v="2151" actId="478"/>
          <ac:spMkLst>
            <pc:docMk/>
            <pc:sldMk cId="2908411786" sldId="370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3:07.723" v="2151" actId="478"/>
          <ac:spMkLst>
            <pc:docMk/>
            <pc:sldMk cId="2908411786" sldId="370"/>
            <ac:spMk id="67" creationId="{0FBD4127-A620-6D47-DE36-D6DA064F0EDF}"/>
          </ac:spMkLst>
        </pc:spChg>
        <pc:graphicFrameChg chg="del">
          <ac:chgData name="Laura" userId="03d66f1f-fc2a-4f2d-9607-f64dbaf7a681" providerId="ADAL" clId="{B791439F-1EF7-F044-A959-46911A9CDB8E}" dt="2024-05-24T13:44:29.436" v="1089" actId="478"/>
          <ac:graphicFrameMkLst>
            <pc:docMk/>
            <pc:sldMk cId="2908411786" sldId="370"/>
            <ac:graphicFrameMk id="6" creationId="{B1EED230-2238-B6AC-FACF-086510E7F815}"/>
          </ac:graphicFrameMkLst>
        </pc:graphicFrameChg>
        <pc:picChg chg="del">
          <ac:chgData name="Laura" userId="03d66f1f-fc2a-4f2d-9607-f64dbaf7a681" providerId="ADAL" clId="{B791439F-1EF7-F044-A959-46911A9CDB8E}" dt="2024-05-24T13:44:29.436" v="1089" actId="478"/>
          <ac:picMkLst>
            <pc:docMk/>
            <pc:sldMk cId="2908411786" sldId="370"/>
            <ac:picMk id="3" creationId="{487837D1-D9EE-1F6F-2382-994555951362}"/>
          </ac:picMkLst>
        </pc:picChg>
        <pc:picChg chg="add del mod">
          <ac:chgData name="Laura" userId="03d66f1f-fc2a-4f2d-9607-f64dbaf7a681" providerId="ADAL" clId="{B791439F-1EF7-F044-A959-46911A9CDB8E}" dt="2024-05-24T13:47:23.520" v="1236" actId="478"/>
          <ac:picMkLst>
            <pc:docMk/>
            <pc:sldMk cId="2908411786" sldId="370"/>
            <ac:picMk id="7" creationId="{362E3401-D060-5E71-C886-7D529CDBAF29}"/>
          </ac:picMkLst>
        </pc:picChg>
        <pc:picChg chg="add mod">
          <ac:chgData name="Laura" userId="03d66f1f-fc2a-4f2d-9607-f64dbaf7a681" providerId="ADAL" clId="{B791439F-1EF7-F044-A959-46911A9CDB8E}" dt="2024-05-24T13:48:28.159" v="1240" actId="1076"/>
          <ac:picMkLst>
            <pc:docMk/>
            <pc:sldMk cId="2908411786" sldId="370"/>
            <ac:picMk id="14" creationId="{7A65BD5A-543A-03A7-1466-DDEFEEBC6762}"/>
          </ac:picMkLst>
        </pc:picChg>
        <pc:picChg chg="add mod">
          <ac:chgData name="Laura" userId="03d66f1f-fc2a-4f2d-9607-f64dbaf7a681" providerId="ADAL" clId="{B791439F-1EF7-F044-A959-46911A9CDB8E}" dt="2024-05-24T13:48:28.159" v="1240" actId="1076"/>
          <ac:picMkLst>
            <pc:docMk/>
            <pc:sldMk cId="2908411786" sldId="370"/>
            <ac:picMk id="16" creationId="{9D8CE80D-6EAC-A6D9-4A01-628057312E61}"/>
          </ac:picMkLst>
        </pc:picChg>
        <pc:picChg chg="add mod">
          <ac:chgData name="Laura" userId="03d66f1f-fc2a-4f2d-9607-f64dbaf7a681" providerId="ADAL" clId="{B791439F-1EF7-F044-A959-46911A9CDB8E}" dt="2024-05-24T13:48:28.159" v="1240" actId="1076"/>
          <ac:picMkLst>
            <pc:docMk/>
            <pc:sldMk cId="2908411786" sldId="370"/>
            <ac:picMk id="17" creationId="{0CD78004-F745-4C49-1620-337B266DDE83}"/>
          </ac:picMkLst>
        </pc:picChg>
        <pc:cxnChg chg="add mod">
          <ac:chgData name="Laura" userId="03d66f1f-fc2a-4f2d-9607-f64dbaf7a681" providerId="ADAL" clId="{B791439F-1EF7-F044-A959-46911A9CDB8E}" dt="2024-06-05T10:13:10.771" v="2153"/>
          <ac:cxnSpMkLst>
            <pc:docMk/>
            <pc:sldMk cId="2908411786" sldId="370"/>
            <ac:cxnSpMk id="3" creationId="{85AFCB08-FD8B-096F-0686-BE8A22C4579B}"/>
          </ac:cxnSpMkLst>
        </pc:cxnChg>
        <pc:cxnChg chg="del">
          <ac:chgData name="Laura" userId="03d66f1f-fc2a-4f2d-9607-f64dbaf7a681" providerId="ADAL" clId="{B791439F-1EF7-F044-A959-46911A9CDB8E}" dt="2024-06-05T10:13:07.723" v="2151" actId="478"/>
          <ac:cxnSpMkLst>
            <pc:docMk/>
            <pc:sldMk cId="2908411786" sldId="370"/>
            <ac:cxnSpMk id="51" creationId="{6C3D4D43-0CB6-64B4-F4D4-9C269534E36D}"/>
          </ac:cxnSpMkLst>
        </pc:cxnChg>
      </pc:sldChg>
      <pc:sldChg chg="addSp delSp modSp add mod">
        <pc:chgData name="Laura" userId="03d66f1f-fc2a-4f2d-9607-f64dbaf7a681" providerId="ADAL" clId="{B791439F-1EF7-F044-A959-46911A9CDB8E}" dt="2024-06-05T10:17:07.895" v="2213" actId="20577"/>
        <pc:sldMkLst>
          <pc:docMk/>
          <pc:sldMk cId="1772206597" sldId="371"/>
        </pc:sldMkLst>
        <pc:spChg chg="mod">
          <ac:chgData name="Laura" userId="03d66f1f-fc2a-4f2d-9607-f64dbaf7a681" providerId="ADAL" clId="{B791439F-1EF7-F044-A959-46911A9CDB8E}" dt="2024-05-24T13:50:02.168" v="1267" actId="1076"/>
          <ac:spMkLst>
            <pc:docMk/>
            <pc:sldMk cId="1772206597" sldId="371"/>
            <ac:spMk id="2" creationId="{08739042-8E5B-D388-8435-9D947873B4B9}"/>
          </ac:spMkLst>
        </pc:spChg>
        <pc:spChg chg="add mod">
          <ac:chgData name="Laura" userId="03d66f1f-fc2a-4f2d-9607-f64dbaf7a681" providerId="ADAL" clId="{B791439F-1EF7-F044-A959-46911A9CDB8E}" dt="2024-06-05T10:13:24.646" v="2156"/>
          <ac:spMkLst>
            <pc:docMk/>
            <pc:sldMk cId="1772206597" sldId="371"/>
            <ac:spMk id="4" creationId="{30EF37FC-A400-3350-F117-A84AC6307384}"/>
          </ac:spMkLst>
        </pc:spChg>
        <pc:spChg chg="add del mod">
          <ac:chgData name="Laura" userId="03d66f1f-fc2a-4f2d-9607-f64dbaf7a681" providerId="ADAL" clId="{B791439F-1EF7-F044-A959-46911A9CDB8E}" dt="2024-05-24T13:49:28.035" v="1255" actId="478"/>
          <ac:spMkLst>
            <pc:docMk/>
            <pc:sldMk cId="1772206597" sldId="371"/>
            <ac:spMk id="4" creationId="{7C4BB821-9A55-6353-DE3D-EA4C94392EAC}"/>
          </ac:spMkLst>
        </pc:spChg>
        <pc:spChg chg="add mod">
          <ac:chgData name="Laura" userId="03d66f1f-fc2a-4f2d-9607-f64dbaf7a681" providerId="ADAL" clId="{B791439F-1EF7-F044-A959-46911A9CDB8E}" dt="2024-05-24T13:49:43.401" v="1259" actId="1076"/>
          <ac:spMkLst>
            <pc:docMk/>
            <pc:sldMk cId="1772206597" sldId="371"/>
            <ac:spMk id="6" creationId="{CE98687D-B24E-E215-20F7-F2C1B5CE4553}"/>
          </ac:spMkLst>
        </pc:spChg>
        <pc:spChg chg="add mod">
          <ac:chgData name="Laura" userId="03d66f1f-fc2a-4f2d-9607-f64dbaf7a681" providerId="ADAL" clId="{B791439F-1EF7-F044-A959-46911A9CDB8E}" dt="2024-06-05T10:13:24.646" v="2156"/>
          <ac:spMkLst>
            <pc:docMk/>
            <pc:sldMk cId="1772206597" sldId="371"/>
            <ac:spMk id="7" creationId="{DD305051-991C-F49F-C129-3739D36C8604}"/>
          </ac:spMkLst>
        </pc:spChg>
        <pc:spChg chg="add mod">
          <ac:chgData name="Laura" userId="03d66f1f-fc2a-4f2d-9607-f64dbaf7a681" providerId="ADAL" clId="{B791439F-1EF7-F044-A959-46911A9CDB8E}" dt="2024-06-05T10:13:24.646" v="2156"/>
          <ac:spMkLst>
            <pc:docMk/>
            <pc:sldMk cId="1772206597" sldId="371"/>
            <ac:spMk id="8" creationId="{86C19ECE-6BDC-995F-C310-460A050F0D6F}"/>
          </ac:spMkLst>
        </pc:spChg>
        <pc:spChg chg="add mod">
          <ac:chgData name="Laura" userId="03d66f1f-fc2a-4f2d-9607-f64dbaf7a681" providerId="ADAL" clId="{B791439F-1EF7-F044-A959-46911A9CDB8E}" dt="2024-06-05T10:17:07.895" v="2213" actId="20577"/>
          <ac:spMkLst>
            <pc:docMk/>
            <pc:sldMk cId="1772206597" sldId="371"/>
            <ac:spMk id="10" creationId="{2E00D593-D95E-3394-36C1-DCCA1F995CD2}"/>
          </ac:spMkLst>
        </pc:spChg>
        <pc:spChg chg="add mod">
          <ac:chgData name="Laura" userId="03d66f1f-fc2a-4f2d-9607-f64dbaf7a681" providerId="ADAL" clId="{B791439F-1EF7-F044-A959-46911A9CDB8E}" dt="2024-06-05T10:13:24.646" v="2156"/>
          <ac:spMkLst>
            <pc:docMk/>
            <pc:sldMk cId="1772206597" sldId="371"/>
            <ac:spMk id="14" creationId="{EBACF0C8-D981-EBBA-6A5F-B4C1DB28CD2C}"/>
          </ac:spMkLst>
        </pc:spChg>
        <pc:spChg chg="mod">
          <ac:chgData name="Laura" userId="03d66f1f-fc2a-4f2d-9607-f64dbaf7a681" providerId="ADAL" clId="{B791439F-1EF7-F044-A959-46911A9CDB8E}" dt="2024-05-24T13:49:52.885" v="1262" actId="122"/>
          <ac:spMkLst>
            <pc:docMk/>
            <pc:sldMk cId="1772206597" sldId="371"/>
            <ac:spMk id="15" creationId="{74AC8B02-4852-0C40-03F4-A729E62A6041}"/>
          </ac:spMkLst>
        </pc:spChg>
        <pc:spChg chg="add mod">
          <ac:chgData name="Laura" userId="03d66f1f-fc2a-4f2d-9607-f64dbaf7a681" providerId="ADAL" clId="{B791439F-1EF7-F044-A959-46911A9CDB8E}" dt="2024-06-05T10:13:24.646" v="2156"/>
          <ac:spMkLst>
            <pc:docMk/>
            <pc:sldMk cId="1772206597" sldId="371"/>
            <ac:spMk id="16" creationId="{21BA2DB4-1213-CA23-390D-70C7FF005220}"/>
          </ac:spMkLst>
        </pc:spChg>
        <pc:spChg chg="del">
          <ac:chgData name="Laura" userId="03d66f1f-fc2a-4f2d-9607-f64dbaf7a681" providerId="ADAL" clId="{B791439F-1EF7-F044-A959-46911A9CDB8E}" dt="2024-06-05T10:13:22.838" v="2155" actId="478"/>
          <ac:spMkLst>
            <pc:docMk/>
            <pc:sldMk cId="1772206597" sldId="371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3:22.838" v="2155" actId="478"/>
          <ac:spMkLst>
            <pc:docMk/>
            <pc:sldMk cId="1772206597" sldId="371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3:22.838" v="2155" actId="478"/>
          <ac:spMkLst>
            <pc:docMk/>
            <pc:sldMk cId="1772206597" sldId="371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3:22.838" v="2155" actId="478"/>
          <ac:spMkLst>
            <pc:docMk/>
            <pc:sldMk cId="1772206597" sldId="371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3:22.838" v="2155" actId="478"/>
          <ac:spMkLst>
            <pc:docMk/>
            <pc:sldMk cId="1772206597" sldId="371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3:19.336" v="2154" actId="478"/>
          <ac:spMkLst>
            <pc:docMk/>
            <pc:sldMk cId="1772206597" sldId="371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3:19.336" v="2154" actId="478"/>
          <ac:spMkLst>
            <pc:docMk/>
            <pc:sldMk cId="1772206597" sldId="371"/>
            <ac:spMk id="67" creationId="{0FBD4127-A620-6D47-DE36-D6DA064F0EDF}"/>
          </ac:spMkLst>
        </pc:spChg>
        <pc:graphicFrameChg chg="add del mod">
          <ac:chgData name="Laura" userId="03d66f1f-fc2a-4f2d-9607-f64dbaf7a681" providerId="ADAL" clId="{B791439F-1EF7-F044-A959-46911A9CDB8E}" dt="2024-05-24T13:49:26.416" v="1254" actId="478"/>
          <ac:graphicFrameMkLst>
            <pc:docMk/>
            <pc:sldMk cId="1772206597" sldId="371"/>
            <ac:graphicFrameMk id="3" creationId="{A8D8C91C-D667-D955-B62E-B92FD474F6DE}"/>
          </ac:graphicFrameMkLst>
        </pc:graphicFrameChg>
        <pc:graphicFrameChg chg="add mod">
          <ac:chgData name="Laura" userId="03d66f1f-fc2a-4f2d-9607-f64dbaf7a681" providerId="ADAL" clId="{B791439F-1EF7-F044-A959-46911A9CDB8E}" dt="2024-05-24T13:49:37.507" v="1258" actId="14100"/>
          <ac:graphicFrameMkLst>
            <pc:docMk/>
            <pc:sldMk cId="1772206597" sldId="371"/>
            <ac:graphicFrameMk id="5" creationId="{41542186-651E-0B92-F984-80FC8D148340}"/>
          </ac:graphicFrameMkLst>
        </pc:graphicFrameChg>
        <pc:picChg chg="del">
          <ac:chgData name="Laura" userId="03d66f1f-fc2a-4f2d-9607-f64dbaf7a681" providerId="ADAL" clId="{B791439F-1EF7-F044-A959-46911A9CDB8E}" dt="2024-05-24T13:49:01.933" v="1245" actId="478"/>
          <ac:picMkLst>
            <pc:docMk/>
            <pc:sldMk cId="1772206597" sldId="371"/>
            <ac:picMk id="14" creationId="{7A65BD5A-543A-03A7-1466-DDEFEEBC6762}"/>
          </ac:picMkLst>
        </pc:picChg>
        <pc:picChg chg="del">
          <ac:chgData name="Laura" userId="03d66f1f-fc2a-4f2d-9607-f64dbaf7a681" providerId="ADAL" clId="{B791439F-1EF7-F044-A959-46911A9CDB8E}" dt="2024-05-24T13:49:05.440" v="1247" actId="478"/>
          <ac:picMkLst>
            <pc:docMk/>
            <pc:sldMk cId="1772206597" sldId="371"/>
            <ac:picMk id="16" creationId="{9D8CE80D-6EAC-A6D9-4A01-628057312E61}"/>
          </ac:picMkLst>
        </pc:picChg>
        <pc:picChg chg="del">
          <ac:chgData name="Laura" userId="03d66f1f-fc2a-4f2d-9607-f64dbaf7a681" providerId="ADAL" clId="{B791439F-1EF7-F044-A959-46911A9CDB8E}" dt="2024-05-24T13:49:03.553" v="1246" actId="478"/>
          <ac:picMkLst>
            <pc:docMk/>
            <pc:sldMk cId="1772206597" sldId="371"/>
            <ac:picMk id="17" creationId="{0CD78004-F745-4C49-1620-337B266DDE83}"/>
          </ac:picMkLst>
        </pc:picChg>
        <pc:cxnChg chg="add mod">
          <ac:chgData name="Laura" userId="03d66f1f-fc2a-4f2d-9607-f64dbaf7a681" providerId="ADAL" clId="{B791439F-1EF7-F044-A959-46911A9CDB8E}" dt="2024-06-05T10:13:24.646" v="2156"/>
          <ac:cxnSpMkLst>
            <pc:docMk/>
            <pc:sldMk cId="1772206597" sldId="371"/>
            <ac:cxnSpMk id="3" creationId="{3E80B050-CD18-C977-1A9D-72D1C4B7EA1D}"/>
          </ac:cxnSpMkLst>
        </pc:cxnChg>
        <pc:cxnChg chg="del">
          <ac:chgData name="Laura" userId="03d66f1f-fc2a-4f2d-9607-f64dbaf7a681" providerId="ADAL" clId="{B791439F-1EF7-F044-A959-46911A9CDB8E}" dt="2024-06-05T10:13:19.336" v="2154" actId="478"/>
          <ac:cxnSpMkLst>
            <pc:docMk/>
            <pc:sldMk cId="1772206597" sldId="371"/>
            <ac:cxnSpMk id="51" creationId="{6C3D4D43-0CB6-64B4-F4D4-9C269534E36D}"/>
          </ac:cxnSpMkLst>
        </pc:cxnChg>
      </pc:sldChg>
      <pc:sldChg chg="addSp delSp modSp add mod modNotesTx">
        <pc:chgData name="Laura" userId="03d66f1f-fc2a-4f2d-9607-f64dbaf7a681" providerId="ADAL" clId="{B791439F-1EF7-F044-A959-46911A9CDB8E}" dt="2024-06-05T10:17:12.335" v="2214" actId="20577"/>
        <pc:sldMkLst>
          <pc:docMk/>
          <pc:sldMk cId="3637063113" sldId="372"/>
        </pc:sldMkLst>
        <pc:spChg chg="del">
          <ac:chgData name="Laura" userId="03d66f1f-fc2a-4f2d-9607-f64dbaf7a681" providerId="ADAL" clId="{B791439F-1EF7-F044-A959-46911A9CDB8E}" dt="2024-05-24T13:51:27.647" v="1348" actId="478"/>
          <ac:spMkLst>
            <pc:docMk/>
            <pc:sldMk cId="3637063113" sldId="372"/>
            <ac:spMk id="2" creationId="{08739042-8E5B-D388-8435-9D947873B4B9}"/>
          </ac:spMkLst>
        </pc:spChg>
        <pc:spChg chg="add del mod">
          <ac:chgData name="Laura" userId="03d66f1f-fc2a-4f2d-9607-f64dbaf7a681" providerId="ADAL" clId="{B791439F-1EF7-F044-A959-46911A9CDB8E}" dt="2024-06-05T10:13:32.591" v="2158" actId="478"/>
          <ac:spMkLst>
            <pc:docMk/>
            <pc:sldMk cId="3637063113" sldId="372"/>
            <ac:spMk id="2" creationId="{B9EF7E63-2B02-4C55-4D23-0DC20821C2A5}"/>
          </ac:spMkLst>
        </pc:spChg>
        <pc:spChg chg="add mod">
          <ac:chgData name="Laura" userId="03d66f1f-fc2a-4f2d-9607-f64dbaf7a681" providerId="ADAL" clId="{B791439F-1EF7-F044-A959-46911A9CDB8E}" dt="2024-05-24T13:51:57.215" v="1377" actId="20577"/>
          <ac:spMkLst>
            <pc:docMk/>
            <pc:sldMk cId="3637063113" sldId="372"/>
            <ac:spMk id="3" creationId="{5957B089-87CB-7AA3-C6D3-4BC72D1F9339}"/>
          </ac:spMkLst>
        </pc:spChg>
        <pc:spChg chg="add mod">
          <ac:chgData name="Laura" userId="03d66f1f-fc2a-4f2d-9607-f64dbaf7a681" providerId="ADAL" clId="{B791439F-1EF7-F044-A959-46911A9CDB8E}" dt="2024-05-24T13:53:54.876" v="1495"/>
          <ac:spMkLst>
            <pc:docMk/>
            <pc:sldMk cId="3637063113" sldId="372"/>
            <ac:spMk id="4" creationId="{3D011551-EDD5-CA3B-EC1E-6464397386FD}"/>
          </ac:spMkLst>
        </pc:spChg>
        <pc:spChg chg="add mod">
          <ac:chgData name="Laura" userId="03d66f1f-fc2a-4f2d-9607-f64dbaf7a681" providerId="ADAL" clId="{B791439F-1EF7-F044-A959-46911A9CDB8E}" dt="2024-06-05T10:13:43.416" v="2164"/>
          <ac:spMkLst>
            <pc:docMk/>
            <pc:sldMk cId="3637063113" sldId="372"/>
            <ac:spMk id="6" creationId="{B9E0BD83-3573-6947-06B6-3852F63D7FF9}"/>
          </ac:spMkLst>
        </pc:spChg>
        <pc:spChg chg="del">
          <ac:chgData name="Laura" userId="03d66f1f-fc2a-4f2d-9607-f64dbaf7a681" providerId="ADAL" clId="{B791439F-1EF7-F044-A959-46911A9CDB8E}" dt="2024-05-24T13:51:30.274" v="1349" actId="478"/>
          <ac:spMkLst>
            <pc:docMk/>
            <pc:sldMk cId="3637063113" sldId="372"/>
            <ac:spMk id="6" creationId="{CE98687D-B24E-E215-20F7-F2C1B5CE4553}"/>
          </ac:spMkLst>
        </pc:spChg>
        <pc:spChg chg="add mod">
          <ac:chgData name="Laura" userId="03d66f1f-fc2a-4f2d-9607-f64dbaf7a681" providerId="ADAL" clId="{B791439F-1EF7-F044-A959-46911A9CDB8E}" dt="2024-06-05T10:13:43.416" v="2164"/>
          <ac:spMkLst>
            <pc:docMk/>
            <pc:sldMk cId="3637063113" sldId="372"/>
            <ac:spMk id="7" creationId="{52DC64B9-674E-CDBF-8B4C-15AAA4919238}"/>
          </ac:spMkLst>
        </pc:spChg>
        <pc:spChg chg="add del mod">
          <ac:chgData name="Laura" userId="03d66f1f-fc2a-4f2d-9607-f64dbaf7a681" providerId="ADAL" clId="{B791439F-1EF7-F044-A959-46911A9CDB8E}" dt="2024-05-24T13:53:38.151" v="1494"/>
          <ac:spMkLst>
            <pc:docMk/>
            <pc:sldMk cId="3637063113" sldId="372"/>
            <ac:spMk id="7" creationId="{77AC8691-86A5-1598-4653-423FAD74C72D}"/>
          </ac:spMkLst>
        </pc:spChg>
        <pc:spChg chg="add mod">
          <ac:chgData name="Laura" userId="03d66f1f-fc2a-4f2d-9607-f64dbaf7a681" providerId="ADAL" clId="{B791439F-1EF7-F044-A959-46911A9CDB8E}" dt="2024-05-24T13:54:37.698" v="1542" actId="20577"/>
          <ac:spMkLst>
            <pc:docMk/>
            <pc:sldMk cId="3637063113" sldId="372"/>
            <ac:spMk id="8" creationId="{26806D92-61C5-21B2-E6F9-22920FB776E1}"/>
          </ac:spMkLst>
        </pc:spChg>
        <pc:spChg chg="del">
          <ac:chgData name="Laura" userId="03d66f1f-fc2a-4f2d-9607-f64dbaf7a681" providerId="ADAL" clId="{B791439F-1EF7-F044-A959-46911A9CDB8E}" dt="2024-05-24T13:51:35.567" v="1350" actId="478"/>
          <ac:spMkLst>
            <pc:docMk/>
            <pc:sldMk cId="3637063113" sldId="372"/>
            <ac:spMk id="9" creationId="{8A1A28D0-19F8-8458-79BE-7E1B99829290}"/>
          </ac:spMkLst>
        </pc:spChg>
        <pc:spChg chg="add mod">
          <ac:chgData name="Laura" userId="03d66f1f-fc2a-4f2d-9607-f64dbaf7a681" providerId="ADAL" clId="{B791439F-1EF7-F044-A959-46911A9CDB8E}" dt="2024-06-05T10:13:43.416" v="2164"/>
          <ac:spMkLst>
            <pc:docMk/>
            <pc:sldMk cId="3637063113" sldId="372"/>
            <ac:spMk id="9" creationId="{9A05CD04-3A84-3E33-B278-A933710CC809}"/>
          </ac:spMkLst>
        </pc:spChg>
        <pc:spChg chg="del">
          <ac:chgData name="Laura" userId="03d66f1f-fc2a-4f2d-9607-f64dbaf7a681" providerId="ADAL" clId="{B791439F-1EF7-F044-A959-46911A9CDB8E}" dt="2024-05-24T13:51:35.567" v="1350" actId="478"/>
          <ac:spMkLst>
            <pc:docMk/>
            <pc:sldMk cId="3637063113" sldId="372"/>
            <ac:spMk id="11" creationId="{4DDBE99C-B73D-0CC5-6B7C-6B7A9DEF5292}"/>
          </ac:spMkLst>
        </pc:spChg>
        <pc:spChg chg="add mod">
          <ac:chgData name="Laura" userId="03d66f1f-fc2a-4f2d-9607-f64dbaf7a681" providerId="ADAL" clId="{B791439F-1EF7-F044-A959-46911A9CDB8E}" dt="2024-06-05T10:17:12.335" v="2214" actId="20577"/>
          <ac:spMkLst>
            <pc:docMk/>
            <pc:sldMk cId="3637063113" sldId="372"/>
            <ac:spMk id="11" creationId="{85DE70B1-F89A-2D3B-D4E1-3E86D40E1715}"/>
          </ac:spMkLst>
        </pc:spChg>
        <pc:spChg chg="add mod">
          <ac:chgData name="Laura" userId="03d66f1f-fc2a-4f2d-9607-f64dbaf7a681" providerId="ADAL" clId="{B791439F-1EF7-F044-A959-46911A9CDB8E}" dt="2024-06-05T10:13:43.416" v="2164"/>
          <ac:spMkLst>
            <pc:docMk/>
            <pc:sldMk cId="3637063113" sldId="372"/>
            <ac:spMk id="14" creationId="{83C43EC1-6AB9-615D-45DE-3EBEAC17E5BA}"/>
          </ac:spMkLst>
        </pc:spChg>
        <pc:spChg chg="del mod">
          <ac:chgData name="Laura" userId="03d66f1f-fc2a-4f2d-9607-f64dbaf7a681" providerId="ADAL" clId="{B791439F-1EF7-F044-A959-46911A9CDB8E}" dt="2024-05-24T13:51:39.682" v="1351" actId="478"/>
          <ac:spMkLst>
            <pc:docMk/>
            <pc:sldMk cId="3637063113" sldId="372"/>
            <ac:spMk id="15" creationId="{74AC8B02-4852-0C40-03F4-A729E62A6041}"/>
          </ac:spMkLst>
        </pc:spChg>
        <pc:spChg chg="add mod">
          <ac:chgData name="Laura" userId="03d66f1f-fc2a-4f2d-9607-f64dbaf7a681" providerId="ADAL" clId="{B791439F-1EF7-F044-A959-46911A9CDB8E}" dt="2024-06-05T10:13:43.416" v="2164"/>
          <ac:spMkLst>
            <pc:docMk/>
            <pc:sldMk cId="3637063113" sldId="372"/>
            <ac:spMk id="15" creationId="{F7F2E5C1-8B8A-2193-546B-DF424F8F4279}"/>
          </ac:spMkLst>
        </pc:spChg>
        <pc:spChg chg="del">
          <ac:chgData name="Laura" userId="03d66f1f-fc2a-4f2d-9607-f64dbaf7a681" providerId="ADAL" clId="{B791439F-1EF7-F044-A959-46911A9CDB8E}" dt="2024-06-05T10:13:34.012" v="2159" actId="478"/>
          <ac:spMkLst>
            <pc:docMk/>
            <pc:sldMk cId="3637063113" sldId="372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3:42.771" v="2163" actId="478"/>
          <ac:spMkLst>
            <pc:docMk/>
            <pc:sldMk cId="3637063113" sldId="372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3:41.121" v="2162" actId="478"/>
          <ac:spMkLst>
            <pc:docMk/>
            <pc:sldMk cId="3637063113" sldId="372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3:39.515" v="2161" actId="478"/>
          <ac:spMkLst>
            <pc:docMk/>
            <pc:sldMk cId="3637063113" sldId="372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3:37.231" v="2160" actId="478"/>
          <ac:spMkLst>
            <pc:docMk/>
            <pc:sldMk cId="3637063113" sldId="372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3:32.591" v="2158" actId="478"/>
          <ac:spMkLst>
            <pc:docMk/>
            <pc:sldMk cId="3637063113" sldId="372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3:32.591" v="2158" actId="478"/>
          <ac:spMkLst>
            <pc:docMk/>
            <pc:sldMk cId="3637063113" sldId="372"/>
            <ac:spMk id="67" creationId="{0FBD4127-A620-6D47-DE36-D6DA064F0EDF}"/>
          </ac:spMkLst>
        </pc:spChg>
        <pc:graphicFrameChg chg="del">
          <ac:chgData name="Laura" userId="03d66f1f-fc2a-4f2d-9607-f64dbaf7a681" providerId="ADAL" clId="{B791439F-1EF7-F044-A959-46911A9CDB8E}" dt="2024-05-24T13:51:35.567" v="1350" actId="478"/>
          <ac:graphicFrameMkLst>
            <pc:docMk/>
            <pc:sldMk cId="3637063113" sldId="372"/>
            <ac:graphicFrameMk id="5" creationId="{41542186-651E-0B92-F984-80FC8D148340}"/>
          </ac:graphicFrameMkLst>
        </pc:graphicFrameChg>
        <pc:picChg chg="add mod">
          <ac:chgData name="Laura" userId="03d66f1f-fc2a-4f2d-9607-f64dbaf7a681" providerId="ADAL" clId="{B791439F-1EF7-F044-A959-46911A9CDB8E}" dt="2024-05-24T13:55:56.995" v="1642" actId="1076"/>
          <ac:picMkLst>
            <pc:docMk/>
            <pc:sldMk cId="3637063113" sldId="372"/>
            <ac:picMk id="10" creationId="{A8CBF7E5-1B5F-9A0F-5596-B99ACF3EB615}"/>
          </ac:picMkLst>
        </pc:picChg>
        <pc:cxnChg chg="add mod">
          <ac:chgData name="Laura" userId="03d66f1f-fc2a-4f2d-9607-f64dbaf7a681" providerId="ADAL" clId="{B791439F-1EF7-F044-A959-46911A9CDB8E}" dt="2024-06-05T10:13:43.416" v="2164"/>
          <ac:cxnSpMkLst>
            <pc:docMk/>
            <pc:sldMk cId="3637063113" sldId="372"/>
            <ac:cxnSpMk id="5" creationId="{96CB45D8-3EC5-C17F-67F3-1689705B5553}"/>
          </ac:cxnSpMkLst>
        </pc:cxnChg>
        <pc:cxnChg chg="del">
          <ac:chgData name="Laura" userId="03d66f1f-fc2a-4f2d-9607-f64dbaf7a681" providerId="ADAL" clId="{B791439F-1EF7-F044-A959-46911A9CDB8E}" dt="2024-06-05T10:13:32.591" v="2158" actId="478"/>
          <ac:cxnSpMkLst>
            <pc:docMk/>
            <pc:sldMk cId="3637063113" sldId="372"/>
            <ac:cxnSpMk id="51" creationId="{6C3D4D43-0CB6-64B4-F4D4-9C269534E36D}"/>
          </ac:cxnSpMkLst>
        </pc:cxnChg>
      </pc:sldChg>
      <pc:sldChg chg="addSp delSp modSp add mod">
        <pc:chgData name="Laura" userId="03d66f1f-fc2a-4f2d-9607-f64dbaf7a681" providerId="ADAL" clId="{B791439F-1EF7-F044-A959-46911A9CDB8E}" dt="2024-06-05T10:17:20.032" v="2215" actId="20577"/>
        <pc:sldMkLst>
          <pc:docMk/>
          <pc:sldMk cId="3276185814" sldId="373"/>
        </pc:sldMkLst>
        <pc:spChg chg="mod">
          <ac:chgData name="Laura" userId="03d66f1f-fc2a-4f2d-9607-f64dbaf7a681" providerId="ADAL" clId="{B791439F-1EF7-F044-A959-46911A9CDB8E}" dt="2024-05-24T13:57:30.175" v="1771" actId="20577"/>
          <ac:spMkLst>
            <pc:docMk/>
            <pc:sldMk cId="3276185814" sldId="373"/>
            <ac:spMk id="3" creationId="{5957B089-87CB-7AA3-C6D3-4BC72D1F9339}"/>
          </ac:spMkLst>
        </pc:spChg>
        <pc:spChg chg="del mod">
          <ac:chgData name="Laura" userId="03d66f1f-fc2a-4f2d-9607-f64dbaf7a681" providerId="ADAL" clId="{B791439F-1EF7-F044-A959-46911A9CDB8E}" dt="2024-05-24T13:57:10.907" v="1727" actId="478"/>
          <ac:spMkLst>
            <pc:docMk/>
            <pc:sldMk cId="3276185814" sldId="373"/>
            <ac:spMk id="4" creationId="{3D011551-EDD5-CA3B-EC1E-6464397386FD}"/>
          </ac:spMkLst>
        </pc:spChg>
        <pc:spChg chg="del">
          <ac:chgData name="Laura" userId="03d66f1f-fc2a-4f2d-9607-f64dbaf7a681" providerId="ADAL" clId="{B791439F-1EF7-F044-A959-46911A9CDB8E}" dt="2024-05-24T13:57:12.908" v="1729" actId="478"/>
          <ac:spMkLst>
            <pc:docMk/>
            <pc:sldMk cId="3276185814" sldId="373"/>
            <ac:spMk id="8" creationId="{26806D92-61C5-21B2-E6F9-22920FB776E1}"/>
          </ac:spMkLst>
        </pc:spChg>
        <pc:spChg chg="add mod">
          <ac:chgData name="Laura" userId="03d66f1f-fc2a-4f2d-9607-f64dbaf7a681" providerId="ADAL" clId="{B791439F-1EF7-F044-A959-46911A9CDB8E}" dt="2024-06-05T10:14:14.504" v="2171"/>
          <ac:spMkLst>
            <pc:docMk/>
            <pc:sldMk cId="3276185814" sldId="373"/>
            <ac:spMk id="11" creationId="{6D6636DA-7ADD-E41F-9E09-1633B0BAF5C6}"/>
          </ac:spMkLst>
        </pc:spChg>
        <pc:spChg chg="add mod">
          <ac:chgData name="Laura" userId="03d66f1f-fc2a-4f2d-9607-f64dbaf7a681" providerId="ADAL" clId="{B791439F-1EF7-F044-A959-46911A9CDB8E}" dt="2024-06-05T10:14:14.504" v="2171"/>
          <ac:spMkLst>
            <pc:docMk/>
            <pc:sldMk cId="3276185814" sldId="373"/>
            <ac:spMk id="14" creationId="{BC6649B0-577C-59A6-F862-3B12BEDA7AD3}"/>
          </ac:spMkLst>
        </pc:spChg>
        <pc:spChg chg="add mod">
          <ac:chgData name="Laura" userId="03d66f1f-fc2a-4f2d-9607-f64dbaf7a681" providerId="ADAL" clId="{B791439F-1EF7-F044-A959-46911A9CDB8E}" dt="2024-06-05T10:14:14.504" v="2171"/>
          <ac:spMkLst>
            <pc:docMk/>
            <pc:sldMk cId="3276185814" sldId="373"/>
            <ac:spMk id="15" creationId="{A3D53506-04B5-D7C1-BC37-FB03E615D984}"/>
          </ac:spMkLst>
        </pc:spChg>
        <pc:spChg chg="add mod">
          <ac:chgData name="Laura" userId="03d66f1f-fc2a-4f2d-9607-f64dbaf7a681" providerId="ADAL" clId="{B791439F-1EF7-F044-A959-46911A9CDB8E}" dt="2024-06-05T10:17:20.032" v="2215" actId="20577"/>
          <ac:spMkLst>
            <pc:docMk/>
            <pc:sldMk cId="3276185814" sldId="373"/>
            <ac:spMk id="16" creationId="{66BE31B6-6BE1-E498-EEA3-C017144F0EA5}"/>
          </ac:spMkLst>
        </pc:spChg>
        <pc:spChg chg="add mod">
          <ac:chgData name="Laura" userId="03d66f1f-fc2a-4f2d-9607-f64dbaf7a681" providerId="ADAL" clId="{B791439F-1EF7-F044-A959-46911A9CDB8E}" dt="2024-06-05T10:14:14.504" v="2171"/>
          <ac:spMkLst>
            <pc:docMk/>
            <pc:sldMk cId="3276185814" sldId="373"/>
            <ac:spMk id="17" creationId="{7F3580F4-FBF0-AF98-6EFC-E0F0CF39E2BD}"/>
          </ac:spMkLst>
        </pc:spChg>
        <pc:spChg chg="add mod">
          <ac:chgData name="Laura" userId="03d66f1f-fc2a-4f2d-9607-f64dbaf7a681" providerId="ADAL" clId="{B791439F-1EF7-F044-A959-46911A9CDB8E}" dt="2024-06-05T10:14:14.504" v="2171"/>
          <ac:spMkLst>
            <pc:docMk/>
            <pc:sldMk cId="3276185814" sldId="373"/>
            <ac:spMk id="18" creationId="{14989E6F-127F-920A-3287-1D9F347AD5A1}"/>
          </ac:spMkLst>
        </pc:spChg>
        <pc:spChg chg="del">
          <ac:chgData name="Laura" userId="03d66f1f-fc2a-4f2d-9607-f64dbaf7a681" providerId="ADAL" clId="{B791439F-1EF7-F044-A959-46911A9CDB8E}" dt="2024-06-05T10:14:10.062" v="2169" actId="478"/>
          <ac:spMkLst>
            <pc:docMk/>
            <pc:sldMk cId="3276185814" sldId="373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4:10.062" v="2169" actId="478"/>
          <ac:spMkLst>
            <pc:docMk/>
            <pc:sldMk cId="3276185814" sldId="373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4:10.062" v="2169" actId="478"/>
          <ac:spMkLst>
            <pc:docMk/>
            <pc:sldMk cId="3276185814" sldId="373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4:10.062" v="2169" actId="478"/>
          <ac:spMkLst>
            <pc:docMk/>
            <pc:sldMk cId="3276185814" sldId="373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4:12.899" v="2170" actId="478"/>
          <ac:spMkLst>
            <pc:docMk/>
            <pc:sldMk cId="3276185814" sldId="373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4:10.062" v="2169" actId="478"/>
          <ac:spMkLst>
            <pc:docMk/>
            <pc:sldMk cId="3276185814" sldId="373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4:10.062" v="2169" actId="478"/>
          <ac:spMkLst>
            <pc:docMk/>
            <pc:sldMk cId="3276185814" sldId="373"/>
            <ac:spMk id="67" creationId="{0FBD4127-A620-6D47-DE36-D6DA064F0EDF}"/>
          </ac:spMkLst>
        </pc:spChg>
        <pc:picChg chg="del">
          <ac:chgData name="Laura" userId="03d66f1f-fc2a-4f2d-9607-f64dbaf7a681" providerId="ADAL" clId="{B791439F-1EF7-F044-A959-46911A9CDB8E}" dt="2024-05-24T13:57:11.807" v="1728" actId="478"/>
          <ac:picMkLst>
            <pc:docMk/>
            <pc:sldMk cId="3276185814" sldId="373"/>
            <ac:picMk id="10" creationId="{A8CBF7E5-1B5F-9A0F-5596-B99ACF3EB615}"/>
          </ac:picMkLst>
        </pc:picChg>
        <pc:cxnChg chg="add mod">
          <ac:chgData name="Laura" userId="03d66f1f-fc2a-4f2d-9607-f64dbaf7a681" providerId="ADAL" clId="{B791439F-1EF7-F044-A959-46911A9CDB8E}" dt="2024-06-05T10:14:14.504" v="2171"/>
          <ac:cxnSpMkLst>
            <pc:docMk/>
            <pc:sldMk cId="3276185814" sldId="373"/>
            <ac:cxnSpMk id="10" creationId="{923591CA-311D-1E46-EC2E-5C6CDDEA64B9}"/>
          </ac:cxnSpMkLst>
        </pc:cxnChg>
        <pc:cxnChg chg="del">
          <ac:chgData name="Laura" userId="03d66f1f-fc2a-4f2d-9607-f64dbaf7a681" providerId="ADAL" clId="{B791439F-1EF7-F044-A959-46911A9CDB8E}" dt="2024-06-05T10:14:10.062" v="2169" actId="478"/>
          <ac:cxnSpMkLst>
            <pc:docMk/>
            <pc:sldMk cId="3276185814" sldId="373"/>
            <ac:cxnSpMk id="51" creationId="{6C3D4D43-0CB6-64B4-F4D4-9C269534E36D}"/>
          </ac:cxnSpMkLst>
        </pc:cxnChg>
      </pc:sldChg>
      <pc:sldChg chg="addSp delSp modSp add mod ord">
        <pc:chgData name="Laura" userId="03d66f1f-fc2a-4f2d-9607-f64dbaf7a681" providerId="ADAL" clId="{B791439F-1EF7-F044-A959-46911A9CDB8E}" dt="2024-05-24T13:58:57.942" v="1795" actId="1076"/>
        <pc:sldMkLst>
          <pc:docMk/>
          <pc:sldMk cId="571556020" sldId="374"/>
        </pc:sldMkLst>
        <pc:spChg chg="mod">
          <ac:chgData name="Laura" userId="03d66f1f-fc2a-4f2d-9607-f64dbaf7a681" providerId="ADAL" clId="{B791439F-1EF7-F044-A959-46911A9CDB8E}" dt="2024-05-24T13:58:57.942" v="1795" actId="1076"/>
          <ac:spMkLst>
            <pc:docMk/>
            <pc:sldMk cId="571556020" sldId="374"/>
            <ac:spMk id="2" creationId="{FA07FB00-8A12-41E6-DF22-1FFD7B02E067}"/>
          </ac:spMkLst>
        </pc:spChg>
        <pc:spChg chg="add del mod">
          <ac:chgData name="Laura" userId="03d66f1f-fc2a-4f2d-9607-f64dbaf7a681" providerId="ADAL" clId="{B791439F-1EF7-F044-A959-46911A9CDB8E}" dt="2024-05-24T13:58:26.909" v="1782"/>
          <ac:spMkLst>
            <pc:docMk/>
            <pc:sldMk cId="571556020" sldId="374"/>
            <ac:spMk id="3" creationId="{AA9DE94B-C81E-9961-2F8C-CE826809450B}"/>
          </ac:spMkLst>
        </pc:spChg>
        <pc:spChg chg="mod">
          <ac:chgData name="Laura" userId="03d66f1f-fc2a-4f2d-9607-f64dbaf7a681" providerId="ADAL" clId="{B791439F-1EF7-F044-A959-46911A9CDB8E}" dt="2024-05-24T13:58:22.311" v="1779" actId="207"/>
          <ac:spMkLst>
            <pc:docMk/>
            <pc:sldMk cId="571556020" sldId="374"/>
            <ac:spMk id="12" creationId="{00000000-0000-0000-0000-000000000000}"/>
          </ac:spMkLst>
        </pc:spChg>
      </pc:sldChg>
      <pc:sldChg chg="addSp delSp modSp add mod ord modAnim">
        <pc:chgData name="Laura" userId="03d66f1f-fc2a-4f2d-9607-f64dbaf7a681" providerId="ADAL" clId="{B791439F-1EF7-F044-A959-46911A9CDB8E}" dt="2024-06-05T10:14:59.667" v="2179" actId="20577"/>
        <pc:sldMkLst>
          <pc:docMk/>
          <pc:sldMk cId="1961583271" sldId="375"/>
        </pc:sldMkLst>
        <pc:spChg chg="add mod">
          <ac:chgData name="Laura" userId="03d66f1f-fc2a-4f2d-9607-f64dbaf7a681" providerId="ADAL" clId="{B791439F-1EF7-F044-A959-46911A9CDB8E}" dt="2024-05-24T14:01:26.213" v="1815" actId="1076"/>
          <ac:spMkLst>
            <pc:docMk/>
            <pc:sldMk cId="1961583271" sldId="375"/>
            <ac:spMk id="2" creationId="{402AF201-341F-A8A7-1951-52A6CB1E122B}"/>
          </ac:spMkLst>
        </pc:spChg>
        <pc:spChg chg="add mod">
          <ac:chgData name="Laura" userId="03d66f1f-fc2a-4f2d-9607-f64dbaf7a681" providerId="ADAL" clId="{B791439F-1EF7-F044-A959-46911A9CDB8E}" dt="2024-05-24T14:03:47.759" v="1833" actId="113"/>
          <ac:spMkLst>
            <pc:docMk/>
            <pc:sldMk cId="1961583271" sldId="375"/>
            <ac:spMk id="3" creationId="{93C19CBF-CEC6-AF8C-D699-526A6398BF6F}"/>
          </ac:spMkLst>
        </pc:spChg>
        <pc:spChg chg="mod">
          <ac:chgData name="Laura" userId="03d66f1f-fc2a-4f2d-9607-f64dbaf7a681" providerId="ADAL" clId="{B791439F-1EF7-F044-A959-46911A9CDB8E}" dt="2024-05-24T14:00:53.013" v="1808" actId="1076"/>
          <ac:spMkLst>
            <pc:docMk/>
            <pc:sldMk cId="1961583271" sldId="375"/>
            <ac:spMk id="4" creationId="{02C93FCA-50A3-671D-5511-B9D9DCD0026D}"/>
          </ac:spMkLst>
        </pc:spChg>
        <pc:spChg chg="mod">
          <ac:chgData name="Laura" userId="03d66f1f-fc2a-4f2d-9607-f64dbaf7a681" providerId="ADAL" clId="{B791439F-1EF7-F044-A959-46911A9CDB8E}" dt="2024-05-24T14:02:51.777" v="1825" actId="113"/>
          <ac:spMkLst>
            <pc:docMk/>
            <pc:sldMk cId="1961583271" sldId="375"/>
            <ac:spMk id="5" creationId="{28A7D17F-5BC1-B3B2-0319-64DEE7D3C7F8}"/>
          </ac:spMkLst>
        </pc:spChg>
        <pc:spChg chg="mod">
          <ac:chgData name="Laura" userId="03d66f1f-fc2a-4f2d-9607-f64dbaf7a681" providerId="ADAL" clId="{B791439F-1EF7-F044-A959-46911A9CDB8E}" dt="2024-05-24T14:01:19.007" v="1813" actId="1076"/>
          <ac:spMkLst>
            <pc:docMk/>
            <pc:sldMk cId="1961583271" sldId="375"/>
            <ac:spMk id="6" creationId="{A407BD7D-3835-1F02-CAA8-83DF1536C5EA}"/>
          </ac:spMkLst>
        </pc:spChg>
        <pc:spChg chg="add mod">
          <ac:chgData name="Laura" userId="03d66f1f-fc2a-4f2d-9607-f64dbaf7a681" providerId="ADAL" clId="{B791439F-1EF7-F044-A959-46911A9CDB8E}" dt="2024-05-24T14:03:11.478" v="1829" actId="1076"/>
          <ac:spMkLst>
            <pc:docMk/>
            <pc:sldMk cId="1961583271" sldId="375"/>
            <ac:spMk id="7" creationId="{DD6E3216-A491-9F21-26F9-2D591BA50B41}"/>
          </ac:spMkLst>
        </pc:spChg>
        <pc:spChg chg="mod">
          <ac:chgData name="Laura" userId="03d66f1f-fc2a-4f2d-9607-f64dbaf7a681" providerId="ADAL" clId="{B791439F-1EF7-F044-A959-46911A9CDB8E}" dt="2024-05-24T14:01:12.569" v="1812" actId="1076"/>
          <ac:spMkLst>
            <pc:docMk/>
            <pc:sldMk cId="1961583271" sldId="375"/>
            <ac:spMk id="9" creationId="{A46DADE7-3A06-83C2-7BFD-4EFA8218DC49}"/>
          </ac:spMkLst>
        </pc:spChg>
        <pc:spChg chg="mod">
          <ac:chgData name="Laura" userId="03d66f1f-fc2a-4f2d-9607-f64dbaf7a681" providerId="ADAL" clId="{B791439F-1EF7-F044-A959-46911A9CDB8E}" dt="2024-05-24T14:00:40.608" v="1805" actId="1076"/>
          <ac:spMkLst>
            <pc:docMk/>
            <pc:sldMk cId="1961583271" sldId="375"/>
            <ac:spMk id="10" creationId="{00000000-0000-0000-0000-000000000000}"/>
          </ac:spMkLst>
        </pc:spChg>
        <pc:spChg chg="mod">
          <ac:chgData name="Laura" userId="03d66f1f-fc2a-4f2d-9607-f64dbaf7a681" providerId="ADAL" clId="{B791439F-1EF7-F044-A959-46911A9CDB8E}" dt="2024-05-24T14:00:19.413" v="1800" actId="207"/>
          <ac:spMkLst>
            <pc:docMk/>
            <pc:sldMk cId="1961583271" sldId="375"/>
            <ac:spMk id="12" creationId="{00000000-0000-0000-0000-000000000000}"/>
          </ac:spMkLst>
        </pc:spChg>
        <pc:spChg chg="add mod">
          <ac:chgData name="Laura" userId="03d66f1f-fc2a-4f2d-9607-f64dbaf7a681" providerId="ADAL" clId="{B791439F-1EF7-F044-A959-46911A9CDB8E}" dt="2024-06-05T10:14:26.155" v="2173"/>
          <ac:spMkLst>
            <pc:docMk/>
            <pc:sldMk cId="1961583271" sldId="375"/>
            <ac:spMk id="18" creationId="{8E6AF107-68E4-7386-BA6D-7E98D976A787}"/>
          </ac:spMkLst>
        </pc:spChg>
        <pc:spChg chg="add mod">
          <ac:chgData name="Laura" userId="03d66f1f-fc2a-4f2d-9607-f64dbaf7a681" providerId="ADAL" clId="{B791439F-1EF7-F044-A959-46911A9CDB8E}" dt="2024-06-05T10:14:46.447" v="2177" actId="207"/>
          <ac:spMkLst>
            <pc:docMk/>
            <pc:sldMk cId="1961583271" sldId="375"/>
            <ac:spMk id="19" creationId="{DD421907-7C31-1013-9C94-26E70108026B}"/>
          </ac:spMkLst>
        </pc:spChg>
        <pc:spChg chg="add mod">
          <ac:chgData name="Laura" userId="03d66f1f-fc2a-4f2d-9607-f64dbaf7a681" providerId="ADAL" clId="{B791439F-1EF7-F044-A959-46911A9CDB8E}" dt="2024-06-05T10:14:50.533" v="2178" actId="207"/>
          <ac:spMkLst>
            <pc:docMk/>
            <pc:sldMk cId="1961583271" sldId="375"/>
            <ac:spMk id="20" creationId="{CB73C187-229C-4704-51C7-4BE49D192A53}"/>
          </ac:spMkLst>
        </pc:spChg>
        <pc:spChg chg="add mod">
          <ac:chgData name="Laura" userId="03d66f1f-fc2a-4f2d-9607-f64dbaf7a681" providerId="ADAL" clId="{B791439F-1EF7-F044-A959-46911A9CDB8E}" dt="2024-06-05T10:14:59.667" v="2179" actId="20577"/>
          <ac:spMkLst>
            <pc:docMk/>
            <pc:sldMk cId="1961583271" sldId="375"/>
            <ac:spMk id="21" creationId="{0CECE38A-8167-902A-CE63-CBEDB755C205}"/>
          </ac:spMkLst>
        </pc:spChg>
        <pc:spChg chg="add mod">
          <ac:chgData name="Laura" userId="03d66f1f-fc2a-4f2d-9607-f64dbaf7a681" providerId="ADAL" clId="{B791439F-1EF7-F044-A959-46911A9CDB8E}" dt="2024-06-05T10:14:26.155" v="2173"/>
          <ac:spMkLst>
            <pc:docMk/>
            <pc:sldMk cId="1961583271" sldId="375"/>
            <ac:spMk id="22" creationId="{A740E6FA-51E5-0E7C-DAD4-4167071E4C53}"/>
          </ac:spMkLst>
        </pc:spChg>
        <pc:spChg chg="add mod">
          <ac:chgData name="Laura" userId="03d66f1f-fc2a-4f2d-9607-f64dbaf7a681" providerId="ADAL" clId="{B791439F-1EF7-F044-A959-46911A9CDB8E}" dt="2024-06-05T10:14:26.155" v="2173"/>
          <ac:spMkLst>
            <pc:docMk/>
            <pc:sldMk cId="1961583271" sldId="375"/>
            <ac:spMk id="23" creationId="{625F1841-EF4D-7FE3-23AF-32D35ED52E08}"/>
          </ac:spMkLst>
        </pc:spChg>
        <pc:spChg chg="mod">
          <ac:chgData name="Laura" userId="03d66f1f-fc2a-4f2d-9607-f64dbaf7a681" providerId="ADAL" clId="{B791439F-1EF7-F044-A959-46911A9CDB8E}" dt="2024-05-24T14:02:29.681" v="1821" actId="122"/>
          <ac:spMkLst>
            <pc:docMk/>
            <pc:sldMk cId="1961583271" sldId="375"/>
            <ac:spMk id="42" creationId="{0FD010E9-CB30-5BE8-F0FF-A9CEAAE75AA7}"/>
          </ac:spMkLst>
        </pc:spChg>
        <pc:spChg chg="del mod">
          <ac:chgData name="Laura" userId="03d66f1f-fc2a-4f2d-9607-f64dbaf7a681" providerId="ADAL" clId="{B791439F-1EF7-F044-A959-46911A9CDB8E}" dt="2024-06-05T10:14:25.389" v="2172" actId="478"/>
          <ac:spMkLst>
            <pc:docMk/>
            <pc:sldMk cId="1961583271" sldId="375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4:25.389" v="2172" actId="478"/>
          <ac:spMkLst>
            <pc:docMk/>
            <pc:sldMk cId="1961583271" sldId="375"/>
            <ac:spMk id="50" creationId="{256398E2-494F-98FA-D66B-20A39A9299E5}"/>
          </ac:spMkLst>
        </pc:spChg>
        <pc:spChg chg="del mod">
          <ac:chgData name="Laura" userId="03d66f1f-fc2a-4f2d-9607-f64dbaf7a681" providerId="ADAL" clId="{B791439F-1EF7-F044-A959-46911A9CDB8E}" dt="2024-06-05T10:14:25.389" v="2172" actId="478"/>
          <ac:spMkLst>
            <pc:docMk/>
            <pc:sldMk cId="1961583271" sldId="375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4:25.389" v="2172" actId="478"/>
          <ac:spMkLst>
            <pc:docMk/>
            <pc:sldMk cId="1961583271" sldId="375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4:29.036" v="2174" actId="478"/>
          <ac:spMkLst>
            <pc:docMk/>
            <pc:sldMk cId="1961583271" sldId="375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4:25.389" v="2172" actId="478"/>
          <ac:spMkLst>
            <pc:docMk/>
            <pc:sldMk cId="1961583271" sldId="375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4:25.389" v="2172" actId="478"/>
          <ac:spMkLst>
            <pc:docMk/>
            <pc:sldMk cId="1961583271" sldId="375"/>
            <ac:spMk id="67" creationId="{0FBD4127-A620-6D47-DE36-D6DA064F0EDF}"/>
          </ac:spMkLst>
        </pc:spChg>
        <pc:picChg chg="mod">
          <ac:chgData name="Laura" userId="03d66f1f-fc2a-4f2d-9607-f64dbaf7a681" providerId="ADAL" clId="{B791439F-1EF7-F044-A959-46911A9CDB8E}" dt="2024-05-24T14:01:19.007" v="1813" actId="1076"/>
          <ac:picMkLst>
            <pc:docMk/>
            <pc:sldMk cId="1961583271" sldId="375"/>
            <ac:picMk id="8" creationId="{683DA9C4-7827-D4EE-4B7D-E1ACE99562D8}"/>
          </ac:picMkLst>
        </pc:picChg>
        <pc:picChg chg="mod">
          <ac:chgData name="Laura" userId="03d66f1f-fc2a-4f2d-9607-f64dbaf7a681" providerId="ADAL" clId="{B791439F-1EF7-F044-A959-46911A9CDB8E}" dt="2024-05-24T14:01:12.569" v="1812" actId="1076"/>
          <ac:picMkLst>
            <pc:docMk/>
            <pc:sldMk cId="1961583271" sldId="375"/>
            <ac:picMk id="11" creationId="{DF4B6E40-8F83-AB9A-8828-C4940D5E2E27}"/>
          </ac:picMkLst>
        </pc:picChg>
        <pc:picChg chg="add mod">
          <ac:chgData name="Laura" userId="03d66f1f-fc2a-4f2d-9607-f64dbaf7a681" providerId="ADAL" clId="{B791439F-1EF7-F044-A959-46911A9CDB8E}" dt="2024-05-24T14:03:11.478" v="1829" actId="1076"/>
          <ac:picMkLst>
            <pc:docMk/>
            <pc:sldMk cId="1961583271" sldId="375"/>
            <ac:picMk id="14" creationId="{4167B4DD-196A-9BEA-F694-24BC4583D6CB}"/>
          </ac:picMkLst>
        </pc:picChg>
        <pc:cxnChg chg="add mod">
          <ac:chgData name="Laura" userId="03d66f1f-fc2a-4f2d-9607-f64dbaf7a681" providerId="ADAL" clId="{B791439F-1EF7-F044-A959-46911A9CDB8E}" dt="2024-06-05T10:14:40.731" v="2176" actId="208"/>
          <ac:cxnSpMkLst>
            <pc:docMk/>
            <pc:sldMk cId="1961583271" sldId="375"/>
            <ac:cxnSpMk id="16" creationId="{622FE43B-F759-0CC2-8222-8D959F54648C}"/>
          </ac:cxnSpMkLst>
        </pc:cxnChg>
        <pc:cxnChg chg="mod">
          <ac:chgData name="Laura" userId="03d66f1f-fc2a-4f2d-9607-f64dbaf7a681" providerId="ADAL" clId="{B791439F-1EF7-F044-A959-46911A9CDB8E}" dt="2024-05-24T14:00:25.412" v="1801" actId="208"/>
          <ac:cxnSpMkLst>
            <pc:docMk/>
            <pc:sldMk cId="1961583271" sldId="375"/>
            <ac:cxnSpMk id="17" creationId="{00000000-0000-0000-0000-000000000000}"/>
          </ac:cxnSpMkLst>
        </pc:cxnChg>
        <pc:cxnChg chg="del mod">
          <ac:chgData name="Laura" userId="03d66f1f-fc2a-4f2d-9607-f64dbaf7a681" providerId="ADAL" clId="{B791439F-1EF7-F044-A959-46911A9CDB8E}" dt="2024-06-05T10:14:25.389" v="2172" actId="478"/>
          <ac:cxnSpMkLst>
            <pc:docMk/>
            <pc:sldMk cId="1961583271" sldId="375"/>
            <ac:cxnSpMk id="51" creationId="{6C3D4D43-0CB6-64B4-F4D4-9C269534E36D}"/>
          </ac:cxnSpMkLst>
        </pc:cxnChg>
      </pc:sldChg>
      <pc:sldChg chg="addSp delSp modSp add mod delAnim">
        <pc:chgData name="Laura" userId="03d66f1f-fc2a-4f2d-9607-f64dbaf7a681" providerId="ADAL" clId="{B791439F-1EF7-F044-A959-46911A9CDB8E}" dt="2024-06-05T10:17:30.259" v="2217" actId="1076"/>
        <pc:sldMkLst>
          <pc:docMk/>
          <pc:sldMk cId="703539719" sldId="376"/>
        </pc:sldMkLst>
        <pc:spChg chg="del">
          <ac:chgData name="Laura" userId="03d66f1f-fc2a-4f2d-9607-f64dbaf7a681" providerId="ADAL" clId="{B791439F-1EF7-F044-A959-46911A9CDB8E}" dt="2024-05-24T14:20:18.875" v="1868" actId="478"/>
          <ac:spMkLst>
            <pc:docMk/>
            <pc:sldMk cId="703539719" sldId="376"/>
            <ac:spMk id="2" creationId="{402AF201-341F-A8A7-1951-52A6CB1E122B}"/>
          </ac:spMkLst>
        </pc:spChg>
        <pc:spChg chg="del">
          <ac:chgData name="Laura" userId="03d66f1f-fc2a-4f2d-9607-f64dbaf7a681" providerId="ADAL" clId="{B791439F-1EF7-F044-A959-46911A9CDB8E}" dt="2024-05-24T14:20:18.875" v="1868" actId="478"/>
          <ac:spMkLst>
            <pc:docMk/>
            <pc:sldMk cId="703539719" sldId="376"/>
            <ac:spMk id="3" creationId="{93C19CBF-CEC6-AF8C-D699-526A6398BF6F}"/>
          </ac:spMkLst>
        </pc:spChg>
        <pc:spChg chg="add mod">
          <ac:chgData name="Laura" userId="03d66f1f-fc2a-4f2d-9607-f64dbaf7a681" providerId="ADAL" clId="{B791439F-1EF7-F044-A959-46911A9CDB8E}" dt="2024-06-05T10:15:08.049" v="2181"/>
          <ac:spMkLst>
            <pc:docMk/>
            <pc:sldMk cId="703539719" sldId="376"/>
            <ac:spMk id="3" creationId="{CF623F90-32A9-DAFB-742D-663AC06DDBB0}"/>
          </ac:spMkLst>
        </pc:spChg>
        <pc:spChg chg="del">
          <ac:chgData name="Laura" userId="03d66f1f-fc2a-4f2d-9607-f64dbaf7a681" providerId="ADAL" clId="{B791439F-1EF7-F044-A959-46911A9CDB8E}" dt="2024-05-24T14:20:18.875" v="1868" actId="478"/>
          <ac:spMkLst>
            <pc:docMk/>
            <pc:sldMk cId="703539719" sldId="376"/>
            <ac:spMk id="4" creationId="{02C93FCA-50A3-671D-5511-B9D9DCD0026D}"/>
          </ac:spMkLst>
        </pc:spChg>
        <pc:spChg chg="add mod">
          <ac:chgData name="Laura" userId="03d66f1f-fc2a-4f2d-9607-f64dbaf7a681" providerId="ADAL" clId="{B791439F-1EF7-F044-A959-46911A9CDB8E}" dt="2024-06-05T10:15:08.049" v="2181"/>
          <ac:spMkLst>
            <pc:docMk/>
            <pc:sldMk cId="703539719" sldId="376"/>
            <ac:spMk id="4" creationId="{3C3C264F-96CB-2427-421A-DE5DEA6BB8EC}"/>
          </ac:spMkLst>
        </pc:spChg>
        <pc:spChg chg="del">
          <ac:chgData name="Laura" userId="03d66f1f-fc2a-4f2d-9607-f64dbaf7a681" providerId="ADAL" clId="{B791439F-1EF7-F044-A959-46911A9CDB8E}" dt="2024-05-24T14:20:18.875" v="1868" actId="478"/>
          <ac:spMkLst>
            <pc:docMk/>
            <pc:sldMk cId="703539719" sldId="376"/>
            <ac:spMk id="5" creationId="{28A7D17F-5BC1-B3B2-0319-64DEE7D3C7F8}"/>
          </ac:spMkLst>
        </pc:spChg>
        <pc:spChg chg="add mod">
          <ac:chgData name="Laura" userId="03d66f1f-fc2a-4f2d-9607-f64dbaf7a681" providerId="ADAL" clId="{B791439F-1EF7-F044-A959-46911A9CDB8E}" dt="2024-06-05T10:15:08.049" v="2181"/>
          <ac:spMkLst>
            <pc:docMk/>
            <pc:sldMk cId="703539719" sldId="376"/>
            <ac:spMk id="5" creationId="{8052C01B-8A7C-06A9-0C9A-513F55143609}"/>
          </ac:spMkLst>
        </pc:spChg>
        <pc:spChg chg="add del mod">
          <ac:chgData name="Laura" userId="03d66f1f-fc2a-4f2d-9607-f64dbaf7a681" providerId="ADAL" clId="{B791439F-1EF7-F044-A959-46911A9CDB8E}" dt="2024-06-05T10:17:25.592" v="2216" actId="478"/>
          <ac:spMkLst>
            <pc:docMk/>
            <pc:sldMk cId="703539719" sldId="376"/>
            <ac:spMk id="6" creationId="{77108475-7A4E-E726-F18B-3A7E6D924F27}"/>
          </ac:spMkLst>
        </pc:spChg>
        <pc:spChg chg="del">
          <ac:chgData name="Laura" userId="03d66f1f-fc2a-4f2d-9607-f64dbaf7a681" providerId="ADAL" clId="{B791439F-1EF7-F044-A959-46911A9CDB8E}" dt="2024-05-24T14:20:18.875" v="1868" actId="478"/>
          <ac:spMkLst>
            <pc:docMk/>
            <pc:sldMk cId="703539719" sldId="376"/>
            <ac:spMk id="6" creationId="{A407BD7D-3835-1F02-CAA8-83DF1536C5EA}"/>
          </ac:spMkLst>
        </pc:spChg>
        <pc:spChg chg="add mod">
          <ac:chgData name="Laura" userId="03d66f1f-fc2a-4f2d-9607-f64dbaf7a681" providerId="ADAL" clId="{B791439F-1EF7-F044-A959-46911A9CDB8E}" dt="2024-06-05T10:15:08.049" v="2181"/>
          <ac:spMkLst>
            <pc:docMk/>
            <pc:sldMk cId="703539719" sldId="376"/>
            <ac:spMk id="7" creationId="{689E4EB3-8665-AA0F-60FB-CEEDBCBF63DD}"/>
          </ac:spMkLst>
        </pc:spChg>
        <pc:spChg chg="del">
          <ac:chgData name="Laura" userId="03d66f1f-fc2a-4f2d-9607-f64dbaf7a681" providerId="ADAL" clId="{B791439F-1EF7-F044-A959-46911A9CDB8E}" dt="2024-05-24T14:20:18.875" v="1868" actId="478"/>
          <ac:spMkLst>
            <pc:docMk/>
            <pc:sldMk cId="703539719" sldId="376"/>
            <ac:spMk id="7" creationId="{DD6E3216-A491-9F21-26F9-2D591BA50B41}"/>
          </ac:spMkLst>
        </pc:spChg>
        <pc:spChg chg="add mod">
          <ac:chgData name="Laura" userId="03d66f1f-fc2a-4f2d-9607-f64dbaf7a681" providerId="ADAL" clId="{B791439F-1EF7-F044-A959-46911A9CDB8E}" dt="2024-06-05T10:15:08.049" v="2181"/>
          <ac:spMkLst>
            <pc:docMk/>
            <pc:sldMk cId="703539719" sldId="376"/>
            <ac:spMk id="8" creationId="{5C82BCBC-033B-FA5E-1EE0-BE54D150594B}"/>
          </ac:spMkLst>
        </pc:spChg>
        <pc:spChg chg="del">
          <ac:chgData name="Laura" userId="03d66f1f-fc2a-4f2d-9607-f64dbaf7a681" providerId="ADAL" clId="{B791439F-1EF7-F044-A959-46911A9CDB8E}" dt="2024-05-24T14:20:18.875" v="1868" actId="478"/>
          <ac:spMkLst>
            <pc:docMk/>
            <pc:sldMk cId="703539719" sldId="376"/>
            <ac:spMk id="9" creationId="{A46DADE7-3A06-83C2-7BFD-4EFA8218DC49}"/>
          </ac:spMkLst>
        </pc:spChg>
        <pc:spChg chg="del">
          <ac:chgData name="Laura" userId="03d66f1f-fc2a-4f2d-9607-f64dbaf7a681" providerId="ADAL" clId="{B791439F-1EF7-F044-A959-46911A9CDB8E}" dt="2024-05-24T14:20:18.875" v="1868" actId="478"/>
          <ac:spMkLst>
            <pc:docMk/>
            <pc:sldMk cId="703539719" sldId="376"/>
            <ac:spMk id="10" creationId="{00000000-0000-0000-0000-000000000000}"/>
          </ac:spMkLst>
        </pc:spChg>
        <pc:spChg chg="mod">
          <ac:chgData name="Laura" userId="03d66f1f-fc2a-4f2d-9607-f64dbaf7a681" providerId="ADAL" clId="{B791439F-1EF7-F044-A959-46911A9CDB8E}" dt="2024-05-24T14:20:15.621" v="1867" actId="20577"/>
          <ac:spMkLst>
            <pc:docMk/>
            <pc:sldMk cId="703539719" sldId="376"/>
            <ac:spMk id="15" creationId="{74AC8B02-4852-0C40-03F4-A729E62A6041}"/>
          </ac:spMkLst>
        </pc:spChg>
        <pc:spChg chg="add mod">
          <ac:chgData name="Laura" userId="03d66f1f-fc2a-4f2d-9607-f64dbaf7a681" providerId="ADAL" clId="{B791439F-1EF7-F044-A959-46911A9CDB8E}" dt="2024-05-24T14:21:02.504" v="1872" actId="1076"/>
          <ac:spMkLst>
            <pc:docMk/>
            <pc:sldMk cId="703539719" sldId="376"/>
            <ac:spMk id="21" creationId="{81F3FFEB-C96B-B111-75DE-30746DA21D79}"/>
          </ac:spMkLst>
        </pc:spChg>
        <pc:spChg chg="add mod">
          <ac:chgData name="Laura" userId="03d66f1f-fc2a-4f2d-9607-f64dbaf7a681" providerId="ADAL" clId="{B791439F-1EF7-F044-A959-46911A9CDB8E}" dt="2024-05-24T14:20:34.720" v="1869"/>
          <ac:spMkLst>
            <pc:docMk/>
            <pc:sldMk cId="703539719" sldId="376"/>
            <ac:spMk id="22" creationId="{AF41FD63-4A31-494A-DF7D-617C5ACBD3A2}"/>
          </ac:spMkLst>
        </pc:spChg>
        <pc:spChg chg="add mod">
          <ac:chgData name="Laura" userId="03d66f1f-fc2a-4f2d-9607-f64dbaf7a681" providerId="ADAL" clId="{B791439F-1EF7-F044-A959-46911A9CDB8E}" dt="2024-05-24T14:22:59.679" v="1876" actId="167"/>
          <ac:spMkLst>
            <pc:docMk/>
            <pc:sldMk cId="703539719" sldId="376"/>
            <ac:spMk id="23" creationId="{2795E3C1-C8D8-CCB2-4B9E-A4981F3890F1}"/>
          </ac:spMkLst>
        </pc:spChg>
        <pc:spChg chg="del">
          <ac:chgData name="Laura" userId="03d66f1f-fc2a-4f2d-9607-f64dbaf7a681" providerId="ADAL" clId="{B791439F-1EF7-F044-A959-46911A9CDB8E}" dt="2024-05-24T14:20:18.875" v="1868" actId="478"/>
          <ac:spMkLst>
            <pc:docMk/>
            <pc:sldMk cId="703539719" sldId="376"/>
            <ac:spMk id="42" creationId="{0FD010E9-CB30-5BE8-F0FF-A9CEAAE75AA7}"/>
          </ac:spMkLst>
        </pc:spChg>
        <pc:spChg chg="mod">
          <ac:chgData name="Laura" userId="03d66f1f-fc2a-4f2d-9607-f64dbaf7a681" providerId="ADAL" clId="{B791439F-1EF7-F044-A959-46911A9CDB8E}" dt="2024-05-24T14:20:10.050" v="1850" actId="20577"/>
          <ac:spMkLst>
            <pc:docMk/>
            <pc:sldMk cId="703539719" sldId="376"/>
            <ac:spMk id="47" creationId="{2D035D9B-894A-7B03-940A-9F7C202F242F}"/>
          </ac:spMkLst>
        </pc:spChg>
        <pc:spChg chg="del">
          <ac:chgData name="Laura" userId="03d66f1f-fc2a-4f2d-9607-f64dbaf7a681" providerId="ADAL" clId="{B791439F-1EF7-F044-A959-46911A9CDB8E}" dt="2024-06-05T10:15:07.381" v="2180" actId="478"/>
          <ac:spMkLst>
            <pc:docMk/>
            <pc:sldMk cId="703539719" sldId="376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5:07.381" v="2180" actId="478"/>
          <ac:spMkLst>
            <pc:docMk/>
            <pc:sldMk cId="703539719" sldId="376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5:07.381" v="2180" actId="478"/>
          <ac:spMkLst>
            <pc:docMk/>
            <pc:sldMk cId="703539719" sldId="376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5:07.381" v="2180" actId="478"/>
          <ac:spMkLst>
            <pc:docMk/>
            <pc:sldMk cId="703539719" sldId="376"/>
            <ac:spMk id="63" creationId="{D598AFA7-38CA-ED43-B152-4CABA640B791}"/>
          </ac:spMkLst>
        </pc:spChg>
        <pc:spChg chg="mod">
          <ac:chgData name="Laura" userId="03d66f1f-fc2a-4f2d-9607-f64dbaf7a681" providerId="ADAL" clId="{B791439F-1EF7-F044-A959-46911A9CDB8E}" dt="2024-06-05T10:17:30.259" v="2217" actId="1076"/>
          <ac:spMkLst>
            <pc:docMk/>
            <pc:sldMk cId="703539719" sldId="376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5:07.381" v="2180" actId="478"/>
          <ac:spMkLst>
            <pc:docMk/>
            <pc:sldMk cId="703539719" sldId="376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5:07.381" v="2180" actId="478"/>
          <ac:spMkLst>
            <pc:docMk/>
            <pc:sldMk cId="703539719" sldId="376"/>
            <ac:spMk id="67" creationId="{0FBD4127-A620-6D47-DE36-D6DA064F0EDF}"/>
          </ac:spMkLst>
        </pc:spChg>
        <pc:spChg chg="del">
          <ac:chgData name="Laura" userId="03d66f1f-fc2a-4f2d-9607-f64dbaf7a681" providerId="ADAL" clId="{B791439F-1EF7-F044-A959-46911A9CDB8E}" dt="2024-06-05T10:15:07.381" v="2180" actId="478"/>
          <ac:spMkLst>
            <pc:docMk/>
            <pc:sldMk cId="703539719" sldId="376"/>
            <ac:spMk id="68" creationId="{95521970-5B28-79EA-CAD5-44C6F06045A0}"/>
          </ac:spMkLst>
        </pc:spChg>
        <pc:picChg chg="del">
          <ac:chgData name="Laura" userId="03d66f1f-fc2a-4f2d-9607-f64dbaf7a681" providerId="ADAL" clId="{B791439F-1EF7-F044-A959-46911A9CDB8E}" dt="2024-05-24T14:20:18.875" v="1868" actId="478"/>
          <ac:picMkLst>
            <pc:docMk/>
            <pc:sldMk cId="703539719" sldId="376"/>
            <ac:picMk id="8" creationId="{683DA9C4-7827-D4EE-4B7D-E1ACE99562D8}"/>
          </ac:picMkLst>
        </pc:picChg>
        <pc:picChg chg="del">
          <ac:chgData name="Laura" userId="03d66f1f-fc2a-4f2d-9607-f64dbaf7a681" providerId="ADAL" clId="{B791439F-1EF7-F044-A959-46911A9CDB8E}" dt="2024-05-24T14:20:18.875" v="1868" actId="478"/>
          <ac:picMkLst>
            <pc:docMk/>
            <pc:sldMk cId="703539719" sldId="376"/>
            <ac:picMk id="11" creationId="{DF4B6E40-8F83-AB9A-8828-C4940D5E2E27}"/>
          </ac:picMkLst>
        </pc:picChg>
        <pc:picChg chg="del">
          <ac:chgData name="Laura" userId="03d66f1f-fc2a-4f2d-9607-f64dbaf7a681" providerId="ADAL" clId="{B791439F-1EF7-F044-A959-46911A9CDB8E}" dt="2024-05-24T14:20:18.875" v="1868" actId="478"/>
          <ac:picMkLst>
            <pc:docMk/>
            <pc:sldMk cId="703539719" sldId="376"/>
            <ac:picMk id="14" creationId="{4167B4DD-196A-9BEA-F694-24BC4583D6CB}"/>
          </ac:picMkLst>
        </pc:picChg>
        <pc:picChg chg="add mod">
          <ac:chgData name="Laura" userId="03d66f1f-fc2a-4f2d-9607-f64dbaf7a681" providerId="ADAL" clId="{B791439F-1EF7-F044-A959-46911A9CDB8E}" dt="2024-05-24T14:20:34.720" v="1869"/>
          <ac:picMkLst>
            <pc:docMk/>
            <pc:sldMk cId="703539719" sldId="376"/>
            <ac:picMk id="16" creationId="{12239F19-78D7-D951-82F3-9C7625886B76}"/>
          </ac:picMkLst>
        </pc:picChg>
        <pc:picChg chg="add mod">
          <ac:chgData name="Laura" userId="03d66f1f-fc2a-4f2d-9607-f64dbaf7a681" providerId="ADAL" clId="{B791439F-1EF7-F044-A959-46911A9CDB8E}" dt="2024-05-24T14:20:34.720" v="1869"/>
          <ac:picMkLst>
            <pc:docMk/>
            <pc:sldMk cId="703539719" sldId="376"/>
            <ac:picMk id="18" creationId="{E407C6A1-09BA-B9FA-4EAD-EB9CDD69626C}"/>
          </ac:picMkLst>
        </pc:picChg>
        <pc:picChg chg="add mod">
          <ac:chgData name="Laura" userId="03d66f1f-fc2a-4f2d-9607-f64dbaf7a681" providerId="ADAL" clId="{B791439F-1EF7-F044-A959-46911A9CDB8E}" dt="2024-05-24T14:20:34.720" v="1869"/>
          <ac:picMkLst>
            <pc:docMk/>
            <pc:sldMk cId="703539719" sldId="376"/>
            <ac:picMk id="19" creationId="{C516DEE3-3DE2-0D65-1300-A27E30E59234}"/>
          </ac:picMkLst>
        </pc:picChg>
        <pc:picChg chg="add mod">
          <ac:chgData name="Laura" userId="03d66f1f-fc2a-4f2d-9607-f64dbaf7a681" providerId="ADAL" clId="{B791439F-1EF7-F044-A959-46911A9CDB8E}" dt="2024-05-24T14:20:34.720" v="1869"/>
          <ac:picMkLst>
            <pc:docMk/>
            <pc:sldMk cId="703539719" sldId="376"/>
            <ac:picMk id="20" creationId="{85652BFF-BB83-12B0-80DB-272518A56630}"/>
          </ac:picMkLst>
        </pc:picChg>
        <pc:cxnChg chg="add mod">
          <ac:chgData name="Laura" userId="03d66f1f-fc2a-4f2d-9607-f64dbaf7a681" providerId="ADAL" clId="{B791439F-1EF7-F044-A959-46911A9CDB8E}" dt="2024-06-05T10:15:08.049" v="2181"/>
          <ac:cxnSpMkLst>
            <pc:docMk/>
            <pc:sldMk cId="703539719" sldId="376"/>
            <ac:cxnSpMk id="2" creationId="{C341C796-94BC-582C-92D9-93B8A829437F}"/>
          </ac:cxnSpMkLst>
        </pc:cxnChg>
        <pc:cxnChg chg="del">
          <ac:chgData name="Laura" userId="03d66f1f-fc2a-4f2d-9607-f64dbaf7a681" providerId="ADAL" clId="{B791439F-1EF7-F044-A959-46911A9CDB8E}" dt="2024-05-24T14:20:18.875" v="1868" actId="478"/>
          <ac:cxnSpMkLst>
            <pc:docMk/>
            <pc:sldMk cId="703539719" sldId="376"/>
            <ac:cxnSpMk id="17" creationId="{00000000-0000-0000-0000-000000000000}"/>
          </ac:cxnSpMkLst>
        </pc:cxnChg>
        <pc:cxnChg chg="del">
          <ac:chgData name="Laura" userId="03d66f1f-fc2a-4f2d-9607-f64dbaf7a681" providerId="ADAL" clId="{B791439F-1EF7-F044-A959-46911A9CDB8E}" dt="2024-06-05T10:15:07.381" v="2180" actId="478"/>
          <ac:cxnSpMkLst>
            <pc:docMk/>
            <pc:sldMk cId="703539719" sldId="376"/>
            <ac:cxnSpMk id="51" creationId="{6C3D4D43-0CB6-64B4-F4D4-9C269534E36D}"/>
          </ac:cxnSpMkLst>
        </pc:cxnChg>
      </pc:sldChg>
      <pc:sldChg chg="addSp delSp modSp add mod">
        <pc:chgData name="Laura" userId="03d66f1f-fc2a-4f2d-9607-f64dbaf7a681" providerId="ADAL" clId="{B791439F-1EF7-F044-A959-46911A9CDB8E}" dt="2024-06-05T10:15:18.625" v="2184"/>
        <pc:sldMkLst>
          <pc:docMk/>
          <pc:sldMk cId="874625710" sldId="377"/>
        </pc:sldMkLst>
        <pc:spChg chg="add mod">
          <ac:chgData name="Laura" userId="03d66f1f-fc2a-4f2d-9607-f64dbaf7a681" providerId="ADAL" clId="{B791439F-1EF7-F044-A959-46911A9CDB8E}" dt="2024-06-05T10:15:18.625" v="2184"/>
          <ac:spMkLst>
            <pc:docMk/>
            <pc:sldMk cId="874625710" sldId="377"/>
            <ac:spMk id="4" creationId="{D370E63C-DC19-4753-37A3-C0863BE5CCB2}"/>
          </ac:spMkLst>
        </pc:spChg>
        <pc:spChg chg="add mod">
          <ac:chgData name="Laura" userId="03d66f1f-fc2a-4f2d-9607-f64dbaf7a681" providerId="ADAL" clId="{B791439F-1EF7-F044-A959-46911A9CDB8E}" dt="2024-06-05T10:15:18.625" v="2184"/>
          <ac:spMkLst>
            <pc:docMk/>
            <pc:sldMk cId="874625710" sldId="377"/>
            <ac:spMk id="5" creationId="{2F6C9981-B2C8-6F43-166E-974E5189E970}"/>
          </ac:spMkLst>
        </pc:spChg>
        <pc:spChg chg="add mod">
          <ac:chgData name="Laura" userId="03d66f1f-fc2a-4f2d-9607-f64dbaf7a681" providerId="ADAL" clId="{B791439F-1EF7-F044-A959-46911A9CDB8E}" dt="2024-06-05T10:15:18.625" v="2184"/>
          <ac:spMkLst>
            <pc:docMk/>
            <pc:sldMk cId="874625710" sldId="377"/>
            <ac:spMk id="6" creationId="{2E6DAF68-C834-3A1D-339F-98743D071FFE}"/>
          </ac:spMkLst>
        </pc:spChg>
        <pc:spChg chg="add mod">
          <ac:chgData name="Laura" userId="03d66f1f-fc2a-4f2d-9607-f64dbaf7a681" providerId="ADAL" clId="{B791439F-1EF7-F044-A959-46911A9CDB8E}" dt="2024-06-05T10:15:18.625" v="2184"/>
          <ac:spMkLst>
            <pc:docMk/>
            <pc:sldMk cId="874625710" sldId="377"/>
            <ac:spMk id="7" creationId="{A9E842B5-63A6-DB86-675D-298FF02C5334}"/>
          </ac:spMkLst>
        </pc:spChg>
        <pc:spChg chg="add mod">
          <ac:chgData name="Laura" userId="03d66f1f-fc2a-4f2d-9607-f64dbaf7a681" providerId="ADAL" clId="{B791439F-1EF7-F044-A959-46911A9CDB8E}" dt="2024-06-05T10:15:18.625" v="2184"/>
          <ac:spMkLst>
            <pc:docMk/>
            <pc:sldMk cId="874625710" sldId="377"/>
            <ac:spMk id="8" creationId="{22E093FC-869B-45FD-37D7-0E8FBCF56D2E}"/>
          </ac:spMkLst>
        </pc:spChg>
        <pc:spChg chg="add mod">
          <ac:chgData name="Laura" userId="03d66f1f-fc2a-4f2d-9607-f64dbaf7a681" providerId="ADAL" clId="{B791439F-1EF7-F044-A959-46911A9CDB8E}" dt="2024-06-05T10:15:18.625" v="2184"/>
          <ac:spMkLst>
            <pc:docMk/>
            <pc:sldMk cId="874625710" sldId="377"/>
            <ac:spMk id="9" creationId="{6D85E364-437A-E68E-0384-77398D3A8EC4}"/>
          </ac:spMkLst>
        </pc:spChg>
        <pc:spChg chg="mod">
          <ac:chgData name="Laura" userId="03d66f1f-fc2a-4f2d-9607-f64dbaf7a681" providerId="ADAL" clId="{B791439F-1EF7-F044-A959-46911A9CDB8E}" dt="2024-05-24T14:37:48.311" v="1888" actId="1076"/>
          <ac:spMkLst>
            <pc:docMk/>
            <pc:sldMk cId="874625710" sldId="377"/>
            <ac:spMk id="21" creationId="{81F3FFEB-C96B-B111-75DE-30746DA21D79}"/>
          </ac:spMkLst>
        </pc:spChg>
        <pc:spChg chg="mod">
          <ac:chgData name="Laura" userId="03d66f1f-fc2a-4f2d-9607-f64dbaf7a681" providerId="ADAL" clId="{B791439F-1EF7-F044-A959-46911A9CDB8E}" dt="2024-05-24T14:37:56.732" v="1889"/>
          <ac:spMkLst>
            <pc:docMk/>
            <pc:sldMk cId="874625710" sldId="377"/>
            <ac:spMk id="22" creationId="{AF41FD63-4A31-494A-DF7D-617C5ACBD3A2}"/>
          </ac:spMkLst>
        </pc:spChg>
        <pc:spChg chg="del">
          <ac:chgData name="Laura" userId="03d66f1f-fc2a-4f2d-9607-f64dbaf7a681" providerId="ADAL" clId="{B791439F-1EF7-F044-A959-46911A9CDB8E}" dt="2024-06-05T10:15:15.335" v="2182" actId="478"/>
          <ac:spMkLst>
            <pc:docMk/>
            <pc:sldMk cId="874625710" sldId="377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5:15.335" v="2182" actId="478"/>
          <ac:spMkLst>
            <pc:docMk/>
            <pc:sldMk cId="874625710" sldId="377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5:15.335" v="2182" actId="478"/>
          <ac:spMkLst>
            <pc:docMk/>
            <pc:sldMk cId="874625710" sldId="377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5:15.335" v="2182" actId="478"/>
          <ac:spMkLst>
            <pc:docMk/>
            <pc:sldMk cId="874625710" sldId="377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5:18.057" v="2183" actId="478"/>
          <ac:spMkLst>
            <pc:docMk/>
            <pc:sldMk cId="874625710" sldId="377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5:15.335" v="2182" actId="478"/>
          <ac:spMkLst>
            <pc:docMk/>
            <pc:sldMk cId="874625710" sldId="377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5:15.335" v="2182" actId="478"/>
          <ac:spMkLst>
            <pc:docMk/>
            <pc:sldMk cId="874625710" sldId="377"/>
            <ac:spMk id="67" creationId="{0FBD4127-A620-6D47-DE36-D6DA064F0EDF}"/>
          </ac:spMkLst>
        </pc:spChg>
        <pc:picChg chg="add mod">
          <ac:chgData name="Laura" userId="03d66f1f-fc2a-4f2d-9607-f64dbaf7a681" providerId="ADAL" clId="{B791439F-1EF7-F044-A959-46911A9CDB8E}" dt="2024-05-24T14:37:23.405" v="1880"/>
          <ac:picMkLst>
            <pc:docMk/>
            <pc:sldMk cId="874625710" sldId="377"/>
            <ac:picMk id="2" creationId="{2CE9EBB4-4382-A3F2-6D01-3AE576B96ED0}"/>
          </ac:picMkLst>
        </pc:picChg>
        <pc:picChg chg="del">
          <ac:chgData name="Laura" userId="03d66f1f-fc2a-4f2d-9607-f64dbaf7a681" providerId="ADAL" clId="{B791439F-1EF7-F044-A959-46911A9CDB8E}" dt="2024-05-24T14:37:22.816" v="1879" actId="478"/>
          <ac:picMkLst>
            <pc:docMk/>
            <pc:sldMk cId="874625710" sldId="377"/>
            <ac:picMk id="16" creationId="{12239F19-78D7-D951-82F3-9C7625886B76}"/>
          </ac:picMkLst>
        </pc:picChg>
        <pc:picChg chg="del">
          <ac:chgData name="Laura" userId="03d66f1f-fc2a-4f2d-9607-f64dbaf7a681" providerId="ADAL" clId="{B791439F-1EF7-F044-A959-46911A9CDB8E}" dt="2024-05-24T14:37:22.816" v="1879" actId="478"/>
          <ac:picMkLst>
            <pc:docMk/>
            <pc:sldMk cId="874625710" sldId="377"/>
            <ac:picMk id="18" creationId="{E407C6A1-09BA-B9FA-4EAD-EB9CDD69626C}"/>
          </ac:picMkLst>
        </pc:picChg>
        <pc:picChg chg="del">
          <ac:chgData name="Laura" userId="03d66f1f-fc2a-4f2d-9607-f64dbaf7a681" providerId="ADAL" clId="{B791439F-1EF7-F044-A959-46911A9CDB8E}" dt="2024-05-24T14:37:22.816" v="1879" actId="478"/>
          <ac:picMkLst>
            <pc:docMk/>
            <pc:sldMk cId="874625710" sldId="377"/>
            <ac:picMk id="19" creationId="{C516DEE3-3DE2-0D65-1300-A27E30E59234}"/>
          </ac:picMkLst>
        </pc:picChg>
        <pc:picChg chg="del">
          <ac:chgData name="Laura" userId="03d66f1f-fc2a-4f2d-9607-f64dbaf7a681" providerId="ADAL" clId="{B791439F-1EF7-F044-A959-46911A9CDB8E}" dt="2024-05-24T14:37:22.816" v="1879" actId="478"/>
          <ac:picMkLst>
            <pc:docMk/>
            <pc:sldMk cId="874625710" sldId="377"/>
            <ac:picMk id="20" creationId="{85652BFF-BB83-12B0-80DB-272518A56630}"/>
          </ac:picMkLst>
        </pc:picChg>
        <pc:cxnChg chg="add mod">
          <ac:chgData name="Laura" userId="03d66f1f-fc2a-4f2d-9607-f64dbaf7a681" providerId="ADAL" clId="{B791439F-1EF7-F044-A959-46911A9CDB8E}" dt="2024-06-05T10:15:18.625" v="2184"/>
          <ac:cxnSpMkLst>
            <pc:docMk/>
            <pc:sldMk cId="874625710" sldId="377"/>
            <ac:cxnSpMk id="3" creationId="{18B9713F-8B74-164D-0F3E-FB7DAE0CA627}"/>
          </ac:cxnSpMkLst>
        </pc:cxnChg>
        <pc:cxnChg chg="del">
          <ac:chgData name="Laura" userId="03d66f1f-fc2a-4f2d-9607-f64dbaf7a681" providerId="ADAL" clId="{B791439F-1EF7-F044-A959-46911A9CDB8E}" dt="2024-06-05T10:15:15.335" v="2182" actId="478"/>
          <ac:cxnSpMkLst>
            <pc:docMk/>
            <pc:sldMk cId="874625710" sldId="377"/>
            <ac:cxnSpMk id="51" creationId="{6C3D4D43-0CB6-64B4-F4D4-9C269534E36D}"/>
          </ac:cxnSpMkLst>
        </pc:cxnChg>
      </pc:sldChg>
      <pc:sldChg chg="addSp delSp modSp add mod">
        <pc:chgData name="Laura" userId="03d66f1f-fc2a-4f2d-9607-f64dbaf7a681" providerId="ADAL" clId="{B791439F-1EF7-F044-A959-46911A9CDB8E}" dt="2024-05-24T14:40:11.550" v="1904"/>
        <pc:sldMkLst>
          <pc:docMk/>
          <pc:sldMk cId="1913419403" sldId="378"/>
        </pc:sldMkLst>
        <pc:spChg chg="mod">
          <ac:chgData name="Laura" userId="03d66f1f-fc2a-4f2d-9607-f64dbaf7a681" providerId="ADAL" clId="{B791439F-1EF7-F044-A959-46911A9CDB8E}" dt="2024-05-24T14:39:27.407" v="1903"/>
          <ac:spMkLst>
            <pc:docMk/>
            <pc:sldMk cId="1913419403" sldId="378"/>
            <ac:spMk id="21" creationId="{81F3FFEB-C96B-B111-75DE-30746DA21D79}"/>
          </ac:spMkLst>
        </pc:spChg>
        <pc:spChg chg="mod">
          <ac:chgData name="Laura" userId="03d66f1f-fc2a-4f2d-9607-f64dbaf7a681" providerId="ADAL" clId="{B791439F-1EF7-F044-A959-46911A9CDB8E}" dt="2024-05-24T14:40:11.550" v="1904"/>
          <ac:spMkLst>
            <pc:docMk/>
            <pc:sldMk cId="1913419403" sldId="378"/>
            <ac:spMk id="22" creationId="{AF41FD63-4A31-494A-DF7D-617C5ACBD3A2}"/>
          </ac:spMkLst>
        </pc:spChg>
        <pc:picChg chg="del">
          <ac:chgData name="Laura" userId="03d66f1f-fc2a-4f2d-9607-f64dbaf7a681" providerId="ADAL" clId="{B791439F-1EF7-F044-A959-46911A9CDB8E}" dt="2024-05-24T14:38:16.523" v="1892" actId="478"/>
          <ac:picMkLst>
            <pc:docMk/>
            <pc:sldMk cId="1913419403" sldId="378"/>
            <ac:picMk id="2" creationId="{2CE9EBB4-4382-A3F2-6D01-3AE576B96ED0}"/>
          </ac:picMkLst>
        </pc:picChg>
        <pc:picChg chg="add mod">
          <ac:chgData name="Laura" userId="03d66f1f-fc2a-4f2d-9607-f64dbaf7a681" providerId="ADAL" clId="{B791439F-1EF7-F044-A959-46911A9CDB8E}" dt="2024-05-24T14:38:24.285" v="1893"/>
          <ac:picMkLst>
            <pc:docMk/>
            <pc:sldMk cId="1913419403" sldId="378"/>
            <ac:picMk id="3" creationId="{FBB9D970-FDF5-1F3F-2C95-9CB645740147}"/>
          </ac:picMkLst>
        </pc:picChg>
      </pc:sldChg>
      <pc:sldChg chg="addSp delSp modSp add mod">
        <pc:chgData name="Laura" userId="03d66f1f-fc2a-4f2d-9607-f64dbaf7a681" providerId="ADAL" clId="{B791439F-1EF7-F044-A959-46911A9CDB8E}" dt="2024-06-05T10:15:30.310" v="2188" actId="1076"/>
        <pc:sldMkLst>
          <pc:docMk/>
          <pc:sldMk cId="1819947801" sldId="379"/>
        </pc:sldMkLst>
        <pc:spChg chg="add mod">
          <ac:chgData name="Laura" userId="03d66f1f-fc2a-4f2d-9607-f64dbaf7a681" providerId="ADAL" clId="{B791439F-1EF7-F044-A959-46911A9CDB8E}" dt="2024-06-05T10:15:23.492" v="2186"/>
          <ac:spMkLst>
            <pc:docMk/>
            <pc:sldMk cId="1819947801" sldId="379"/>
            <ac:spMk id="7" creationId="{AE5FCD85-3E91-91A7-FF29-B335A92A43B3}"/>
          </ac:spMkLst>
        </pc:spChg>
        <pc:spChg chg="add mod">
          <ac:chgData name="Laura" userId="03d66f1f-fc2a-4f2d-9607-f64dbaf7a681" providerId="ADAL" clId="{B791439F-1EF7-F044-A959-46911A9CDB8E}" dt="2024-06-05T10:15:23.492" v="2186"/>
          <ac:spMkLst>
            <pc:docMk/>
            <pc:sldMk cId="1819947801" sldId="379"/>
            <ac:spMk id="8" creationId="{56AD09B9-21F5-A024-4B52-237026017DFF}"/>
          </ac:spMkLst>
        </pc:spChg>
        <pc:spChg chg="add mod">
          <ac:chgData name="Laura" userId="03d66f1f-fc2a-4f2d-9607-f64dbaf7a681" providerId="ADAL" clId="{B791439F-1EF7-F044-A959-46911A9CDB8E}" dt="2024-06-05T10:15:23.492" v="2186"/>
          <ac:spMkLst>
            <pc:docMk/>
            <pc:sldMk cId="1819947801" sldId="379"/>
            <ac:spMk id="9" creationId="{FFBED9A9-8290-61C7-66C3-9FC8DE787F5E}"/>
          </ac:spMkLst>
        </pc:spChg>
        <pc:spChg chg="add del mod">
          <ac:chgData name="Laura" userId="03d66f1f-fc2a-4f2d-9607-f64dbaf7a681" providerId="ADAL" clId="{B791439F-1EF7-F044-A959-46911A9CDB8E}" dt="2024-06-05T10:15:26.068" v="2187" actId="478"/>
          <ac:spMkLst>
            <pc:docMk/>
            <pc:sldMk cId="1819947801" sldId="379"/>
            <ac:spMk id="10" creationId="{EFC52074-6712-78EC-1579-A21F6FD05B4F}"/>
          </ac:spMkLst>
        </pc:spChg>
        <pc:spChg chg="add mod">
          <ac:chgData name="Laura" userId="03d66f1f-fc2a-4f2d-9607-f64dbaf7a681" providerId="ADAL" clId="{B791439F-1EF7-F044-A959-46911A9CDB8E}" dt="2024-06-05T10:15:23.492" v="2186"/>
          <ac:spMkLst>
            <pc:docMk/>
            <pc:sldMk cId="1819947801" sldId="379"/>
            <ac:spMk id="11" creationId="{F1201ECE-FF10-4386-FE15-CF4947D3B151}"/>
          </ac:spMkLst>
        </pc:spChg>
        <pc:spChg chg="mod">
          <ac:chgData name="Laura" userId="03d66f1f-fc2a-4f2d-9607-f64dbaf7a681" providerId="ADAL" clId="{B791439F-1EF7-F044-A959-46911A9CDB8E}" dt="2024-05-24T14:42:58.566" v="1912" actId="14100"/>
          <ac:spMkLst>
            <pc:docMk/>
            <pc:sldMk cId="1819947801" sldId="379"/>
            <ac:spMk id="12" creationId="{00000000-0000-0000-0000-000000000000}"/>
          </ac:spMkLst>
        </pc:spChg>
        <pc:spChg chg="add mod">
          <ac:chgData name="Laura" userId="03d66f1f-fc2a-4f2d-9607-f64dbaf7a681" providerId="ADAL" clId="{B791439F-1EF7-F044-A959-46911A9CDB8E}" dt="2024-06-05T10:15:23.492" v="2186"/>
          <ac:spMkLst>
            <pc:docMk/>
            <pc:sldMk cId="1819947801" sldId="379"/>
            <ac:spMk id="14" creationId="{64CD567F-C042-41EB-F4FA-451CCA295F68}"/>
          </ac:spMkLst>
        </pc:spChg>
        <pc:spChg chg="mod">
          <ac:chgData name="Laura" userId="03d66f1f-fc2a-4f2d-9607-f64dbaf7a681" providerId="ADAL" clId="{B791439F-1EF7-F044-A959-46911A9CDB8E}" dt="2024-05-24T15:22:04.850" v="1913"/>
          <ac:spMkLst>
            <pc:docMk/>
            <pc:sldMk cId="1819947801" sldId="379"/>
            <ac:spMk id="21" creationId="{81F3FFEB-C96B-B111-75DE-30746DA21D79}"/>
          </ac:spMkLst>
        </pc:spChg>
        <pc:spChg chg="mod">
          <ac:chgData name="Laura" userId="03d66f1f-fc2a-4f2d-9607-f64dbaf7a681" providerId="ADAL" clId="{B791439F-1EF7-F044-A959-46911A9CDB8E}" dt="2024-05-24T15:22:23.229" v="1915"/>
          <ac:spMkLst>
            <pc:docMk/>
            <pc:sldMk cId="1819947801" sldId="379"/>
            <ac:spMk id="22" creationId="{AF41FD63-4A31-494A-DF7D-617C5ACBD3A2}"/>
          </ac:spMkLst>
        </pc:spChg>
        <pc:spChg chg="del">
          <ac:chgData name="Laura" userId="03d66f1f-fc2a-4f2d-9607-f64dbaf7a681" providerId="ADAL" clId="{B791439F-1EF7-F044-A959-46911A9CDB8E}" dt="2024-06-05T10:15:22.895" v="2185" actId="478"/>
          <ac:spMkLst>
            <pc:docMk/>
            <pc:sldMk cId="1819947801" sldId="379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5:22.895" v="2185" actId="478"/>
          <ac:spMkLst>
            <pc:docMk/>
            <pc:sldMk cId="1819947801" sldId="379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5:22.895" v="2185" actId="478"/>
          <ac:spMkLst>
            <pc:docMk/>
            <pc:sldMk cId="1819947801" sldId="379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5:22.895" v="2185" actId="478"/>
          <ac:spMkLst>
            <pc:docMk/>
            <pc:sldMk cId="1819947801" sldId="379"/>
            <ac:spMk id="63" creationId="{D598AFA7-38CA-ED43-B152-4CABA640B791}"/>
          </ac:spMkLst>
        </pc:spChg>
        <pc:spChg chg="mod">
          <ac:chgData name="Laura" userId="03d66f1f-fc2a-4f2d-9607-f64dbaf7a681" providerId="ADAL" clId="{B791439F-1EF7-F044-A959-46911A9CDB8E}" dt="2024-06-05T10:15:30.310" v="2188" actId="1076"/>
          <ac:spMkLst>
            <pc:docMk/>
            <pc:sldMk cId="1819947801" sldId="379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5:22.895" v="2185" actId="478"/>
          <ac:spMkLst>
            <pc:docMk/>
            <pc:sldMk cId="1819947801" sldId="379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5:22.895" v="2185" actId="478"/>
          <ac:spMkLst>
            <pc:docMk/>
            <pc:sldMk cId="1819947801" sldId="379"/>
            <ac:spMk id="67" creationId="{0FBD4127-A620-6D47-DE36-D6DA064F0EDF}"/>
          </ac:spMkLst>
        </pc:spChg>
        <pc:spChg chg="del">
          <ac:chgData name="Laura" userId="03d66f1f-fc2a-4f2d-9607-f64dbaf7a681" providerId="ADAL" clId="{B791439F-1EF7-F044-A959-46911A9CDB8E}" dt="2024-06-05T10:15:22.895" v="2185" actId="478"/>
          <ac:spMkLst>
            <pc:docMk/>
            <pc:sldMk cId="1819947801" sldId="379"/>
            <ac:spMk id="68" creationId="{95521970-5B28-79EA-CAD5-44C6F06045A0}"/>
          </ac:spMkLst>
        </pc:spChg>
        <pc:picChg chg="add mod">
          <ac:chgData name="Laura" userId="03d66f1f-fc2a-4f2d-9607-f64dbaf7a681" providerId="ADAL" clId="{B791439F-1EF7-F044-A959-46911A9CDB8E}" dt="2024-05-24T15:22:14.111" v="1914"/>
          <ac:picMkLst>
            <pc:docMk/>
            <pc:sldMk cId="1819947801" sldId="379"/>
            <ac:picMk id="2" creationId="{6A84669D-5E55-2EF5-E949-7031447FEE4A}"/>
          </ac:picMkLst>
        </pc:picChg>
        <pc:picChg chg="del">
          <ac:chgData name="Laura" userId="03d66f1f-fc2a-4f2d-9607-f64dbaf7a681" providerId="ADAL" clId="{B791439F-1EF7-F044-A959-46911A9CDB8E}" dt="2024-05-24T14:41:18.171" v="1907" actId="478"/>
          <ac:picMkLst>
            <pc:docMk/>
            <pc:sldMk cId="1819947801" sldId="379"/>
            <ac:picMk id="3" creationId="{FBB9D970-FDF5-1F3F-2C95-9CB645740147}"/>
          </ac:picMkLst>
        </pc:picChg>
        <pc:cxnChg chg="add mod">
          <ac:chgData name="Laura" userId="03d66f1f-fc2a-4f2d-9607-f64dbaf7a681" providerId="ADAL" clId="{B791439F-1EF7-F044-A959-46911A9CDB8E}" dt="2024-06-05T10:15:23.492" v="2186"/>
          <ac:cxnSpMkLst>
            <pc:docMk/>
            <pc:sldMk cId="1819947801" sldId="379"/>
            <ac:cxnSpMk id="3" creationId="{E3E436A5-7A59-099D-1674-ED0968DFB561}"/>
          </ac:cxnSpMkLst>
        </pc:cxnChg>
        <pc:cxnChg chg="del">
          <ac:chgData name="Laura" userId="03d66f1f-fc2a-4f2d-9607-f64dbaf7a681" providerId="ADAL" clId="{B791439F-1EF7-F044-A959-46911A9CDB8E}" dt="2024-06-05T10:15:22.895" v="2185" actId="478"/>
          <ac:cxnSpMkLst>
            <pc:docMk/>
            <pc:sldMk cId="1819947801" sldId="379"/>
            <ac:cxnSpMk id="51" creationId="{6C3D4D43-0CB6-64B4-F4D4-9C269534E36D}"/>
          </ac:cxnSpMkLst>
        </pc:cxnChg>
      </pc:sldChg>
      <pc:sldChg chg="addSp delSp modSp add mod modNotesTx">
        <pc:chgData name="Laura" userId="03d66f1f-fc2a-4f2d-9607-f64dbaf7a681" providerId="ADAL" clId="{B791439F-1EF7-F044-A959-46911A9CDB8E}" dt="2024-06-05T10:15:38.379" v="2191"/>
        <pc:sldMkLst>
          <pc:docMk/>
          <pc:sldMk cId="3965099529" sldId="380"/>
        </pc:sldMkLst>
        <pc:spChg chg="add mod">
          <ac:chgData name="Laura" userId="03d66f1f-fc2a-4f2d-9607-f64dbaf7a681" providerId="ADAL" clId="{B791439F-1EF7-F044-A959-46911A9CDB8E}" dt="2024-05-24T15:23:07.038" v="1928"/>
          <ac:spMkLst>
            <pc:docMk/>
            <pc:sldMk cId="3965099529" sldId="380"/>
            <ac:spMk id="4" creationId="{2AACAF30-4F33-21AC-F92D-5082AB37B774}"/>
          </ac:spMkLst>
        </pc:spChg>
        <pc:spChg chg="add mod">
          <ac:chgData name="Laura" userId="03d66f1f-fc2a-4f2d-9607-f64dbaf7a681" providerId="ADAL" clId="{B791439F-1EF7-F044-A959-46911A9CDB8E}" dt="2024-06-05T10:15:38.379" v="2191"/>
          <ac:spMkLst>
            <pc:docMk/>
            <pc:sldMk cId="3965099529" sldId="380"/>
            <ac:spMk id="5" creationId="{C6E8F80C-D784-400A-8507-DE3E2F7A8561}"/>
          </ac:spMkLst>
        </pc:spChg>
        <pc:spChg chg="add mod">
          <ac:chgData name="Laura" userId="03d66f1f-fc2a-4f2d-9607-f64dbaf7a681" providerId="ADAL" clId="{B791439F-1EF7-F044-A959-46911A9CDB8E}" dt="2024-06-05T10:15:38.379" v="2191"/>
          <ac:spMkLst>
            <pc:docMk/>
            <pc:sldMk cId="3965099529" sldId="380"/>
            <ac:spMk id="6" creationId="{BA43BAEB-D203-1000-D61A-8D06A388CB23}"/>
          </ac:spMkLst>
        </pc:spChg>
        <pc:spChg chg="add mod">
          <ac:chgData name="Laura" userId="03d66f1f-fc2a-4f2d-9607-f64dbaf7a681" providerId="ADAL" clId="{B791439F-1EF7-F044-A959-46911A9CDB8E}" dt="2024-06-05T10:15:38.379" v="2191"/>
          <ac:spMkLst>
            <pc:docMk/>
            <pc:sldMk cId="3965099529" sldId="380"/>
            <ac:spMk id="7" creationId="{F85D01E6-8B58-D26A-B295-1612BCD5DF36}"/>
          </ac:spMkLst>
        </pc:spChg>
        <pc:spChg chg="add mod">
          <ac:chgData name="Laura" userId="03d66f1f-fc2a-4f2d-9607-f64dbaf7a681" providerId="ADAL" clId="{B791439F-1EF7-F044-A959-46911A9CDB8E}" dt="2024-06-05T10:15:38.379" v="2191"/>
          <ac:spMkLst>
            <pc:docMk/>
            <pc:sldMk cId="3965099529" sldId="380"/>
            <ac:spMk id="8" creationId="{75234F37-3EDA-46EE-0462-376BF7B3E394}"/>
          </ac:spMkLst>
        </pc:spChg>
        <pc:spChg chg="add mod">
          <ac:chgData name="Laura" userId="03d66f1f-fc2a-4f2d-9607-f64dbaf7a681" providerId="ADAL" clId="{B791439F-1EF7-F044-A959-46911A9CDB8E}" dt="2024-06-05T10:15:38.379" v="2191"/>
          <ac:spMkLst>
            <pc:docMk/>
            <pc:sldMk cId="3965099529" sldId="380"/>
            <ac:spMk id="9" creationId="{EEAD02DC-209B-CBFF-335D-EF44D30A0699}"/>
          </ac:spMkLst>
        </pc:spChg>
        <pc:spChg chg="add mod">
          <ac:chgData name="Laura" userId="03d66f1f-fc2a-4f2d-9607-f64dbaf7a681" providerId="ADAL" clId="{B791439F-1EF7-F044-A959-46911A9CDB8E}" dt="2024-06-05T10:15:38.379" v="2191"/>
          <ac:spMkLst>
            <pc:docMk/>
            <pc:sldMk cId="3965099529" sldId="380"/>
            <ac:spMk id="10" creationId="{C6350F23-CAC8-B961-2A40-AAAC6A4715F1}"/>
          </ac:spMkLst>
        </pc:spChg>
        <pc:spChg chg="mod">
          <ac:chgData name="Laura" userId="03d66f1f-fc2a-4f2d-9607-f64dbaf7a681" providerId="ADAL" clId="{B791439F-1EF7-F044-A959-46911A9CDB8E}" dt="2024-05-24T15:22:52.458" v="1926" actId="20577"/>
          <ac:spMkLst>
            <pc:docMk/>
            <pc:sldMk cId="3965099529" sldId="380"/>
            <ac:spMk id="15" creationId="{74AC8B02-4852-0C40-03F4-A729E62A6041}"/>
          </ac:spMkLst>
        </pc:spChg>
        <pc:spChg chg="mod">
          <ac:chgData name="Laura" userId="03d66f1f-fc2a-4f2d-9607-f64dbaf7a681" providerId="ADAL" clId="{B791439F-1EF7-F044-A959-46911A9CDB8E}" dt="2024-05-24T15:23:40.034" v="1950" actId="20577"/>
          <ac:spMkLst>
            <pc:docMk/>
            <pc:sldMk cId="3965099529" sldId="380"/>
            <ac:spMk id="21" creationId="{81F3FFEB-C96B-B111-75DE-30746DA21D79}"/>
          </ac:spMkLst>
        </pc:spChg>
        <pc:spChg chg="del">
          <ac:chgData name="Laura" userId="03d66f1f-fc2a-4f2d-9607-f64dbaf7a681" providerId="ADAL" clId="{B791439F-1EF7-F044-A959-46911A9CDB8E}" dt="2024-05-24T15:23:13.041" v="1929" actId="478"/>
          <ac:spMkLst>
            <pc:docMk/>
            <pc:sldMk cId="3965099529" sldId="380"/>
            <ac:spMk id="22" creationId="{AF41FD63-4A31-494A-DF7D-617C5ACBD3A2}"/>
          </ac:spMkLst>
        </pc:spChg>
        <pc:spChg chg="del">
          <ac:chgData name="Laura" userId="03d66f1f-fc2a-4f2d-9607-f64dbaf7a681" providerId="ADAL" clId="{B791439F-1EF7-F044-A959-46911A9CDB8E}" dt="2024-06-05T10:15:34.749" v="2189" actId="478"/>
          <ac:spMkLst>
            <pc:docMk/>
            <pc:sldMk cId="3965099529" sldId="380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5:34.749" v="2189" actId="478"/>
          <ac:spMkLst>
            <pc:docMk/>
            <pc:sldMk cId="3965099529" sldId="380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5:34.749" v="2189" actId="478"/>
          <ac:spMkLst>
            <pc:docMk/>
            <pc:sldMk cId="3965099529" sldId="380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5:34.749" v="2189" actId="478"/>
          <ac:spMkLst>
            <pc:docMk/>
            <pc:sldMk cId="3965099529" sldId="380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5:37.164" v="2190" actId="478"/>
          <ac:spMkLst>
            <pc:docMk/>
            <pc:sldMk cId="3965099529" sldId="380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5:34.749" v="2189" actId="478"/>
          <ac:spMkLst>
            <pc:docMk/>
            <pc:sldMk cId="3965099529" sldId="380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5:34.749" v="2189" actId="478"/>
          <ac:spMkLst>
            <pc:docMk/>
            <pc:sldMk cId="3965099529" sldId="380"/>
            <ac:spMk id="67" creationId="{0FBD4127-A620-6D47-DE36-D6DA064F0EDF}"/>
          </ac:spMkLst>
        </pc:spChg>
        <pc:graphicFrameChg chg="add mod">
          <ac:chgData name="Laura" userId="03d66f1f-fc2a-4f2d-9607-f64dbaf7a681" providerId="ADAL" clId="{B791439F-1EF7-F044-A959-46911A9CDB8E}" dt="2024-05-24T15:23:50.958" v="1951" actId="208"/>
          <ac:graphicFrameMkLst>
            <pc:docMk/>
            <pc:sldMk cId="3965099529" sldId="380"/>
            <ac:graphicFrameMk id="3" creationId="{722DE071-BE11-63B3-43C4-4BB5A1D0E8F2}"/>
          </ac:graphicFrameMkLst>
        </pc:graphicFrameChg>
        <pc:picChg chg="del">
          <ac:chgData name="Laura" userId="03d66f1f-fc2a-4f2d-9607-f64dbaf7a681" providerId="ADAL" clId="{B791439F-1EF7-F044-A959-46911A9CDB8E}" dt="2024-05-24T15:22:58.273" v="1927" actId="478"/>
          <ac:picMkLst>
            <pc:docMk/>
            <pc:sldMk cId="3965099529" sldId="380"/>
            <ac:picMk id="2" creationId="{6A84669D-5E55-2EF5-E949-7031447FEE4A}"/>
          </ac:picMkLst>
        </pc:picChg>
        <pc:cxnChg chg="add mod">
          <ac:chgData name="Laura" userId="03d66f1f-fc2a-4f2d-9607-f64dbaf7a681" providerId="ADAL" clId="{B791439F-1EF7-F044-A959-46911A9CDB8E}" dt="2024-06-05T10:15:38.379" v="2191"/>
          <ac:cxnSpMkLst>
            <pc:docMk/>
            <pc:sldMk cId="3965099529" sldId="380"/>
            <ac:cxnSpMk id="2" creationId="{EA29DBD3-34D9-DCF1-6676-157C5A2DFB2F}"/>
          </ac:cxnSpMkLst>
        </pc:cxnChg>
        <pc:cxnChg chg="del">
          <ac:chgData name="Laura" userId="03d66f1f-fc2a-4f2d-9607-f64dbaf7a681" providerId="ADAL" clId="{B791439F-1EF7-F044-A959-46911A9CDB8E}" dt="2024-06-05T10:15:34.749" v="2189" actId="478"/>
          <ac:cxnSpMkLst>
            <pc:docMk/>
            <pc:sldMk cId="3965099529" sldId="380"/>
            <ac:cxnSpMk id="51" creationId="{6C3D4D43-0CB6-64B4-F4D4-9C269534E36D}"/>
          </ac:cxnSpMkLst>
        </pc:cxnChg>
      </pc:sldChg>
      <pc:sldChg chg="addSp delSp modSp add mod">
        <pc:chgData name="Laura" userId="03d66f1f-fc2a-4f2d-9607-f64dbaf7a681" providerId="ADAL" clId="{B791439F-1EF7-F044-A959-46911A9CDB8E}" dt="2024-06-05T10:15:44.524" v="2194"/>
        <pc:sldMkLst>
          <pc:docMk/>
          <pc:sldMk cId="2299194010" sldId="381"/>
        </pc:sldMkLst>
        <pc:spChg chg="add mod">
          <ac:chgData name="Laura" userId="03d66f1f-fc2a-4f2d-9607-f64dbaf7a681" providerId="ADAL" clId="{B791439F-1EF7-F044-A959-46911A9CDB8E}" dt="2024-06-05T10:15:44.524" v="2194"/>
          <ac:spMkLst>
            <pc:docMk/>
            <pc:sldMk cId="2299194010" sldId="381"/>
            <ac:spMk id="4" creationId="{10D52AC8-3C0A-686D-86FA-CED15607C30C}"/>
          </ac:spMkLst>
        </pc:spChg>
        <pc:spChg chg="del">
          <ac:chgData name="Laura" userId="03d66f1f-fc2a-4f2d-9607-f64dbaf7a681" providerId="ADAL" clId="{B791439F-1EF7-F044-A959-46911A9CDB8E}" dt="2024-05-24T15:24:43.256" v="1995" actId="478"/>
          <ac:spMkLst>
            <pc:docMk/>
            <pc:sldMk cId="2299194010" sldId="381"/>
            <ac:spMk id="4" creationId="{2AACAF30-4F33-21AC-F92D-5082AB37B774}"/>
          </ac:spMkLst>
        </pc:spChg>
        <pc:spChg chg="add mod">
          <ac:chgData name="Laura" userId="03d66f1f-fc2a-4f2d-9607-f64dbaf7a681" providerId="ADAL" clId="{B791439F-1EF7-F044-A959-46911A9CDB8E}" dt="2024-06-05T10:15:44.524" v="2194"/>
          <ac:spMkLst>
            <pc:docMk/>
            <pc:sldMk cId="2299194010" sldId="381"/>
            <ac:spMk id="5" creationId="{73C9D18D-B49A-165B-8F5F-0BD081C0B56C}"/>
          </ac:spMkLst>
        </pc:spChg>
        <pc:spChg chg="add mod">
          <ac:chgData name="Laura" userId="03d66f1f-fc2a-4f2d-9607-f64dbaf7a681" providerId="ADAL" clId="{B791439F-1EF7-F044-A959-46911A9CDB8E}" dt="2024-06-05T10:15:44.524" v="2194"/>
          <ac:spMkLst>
            <pc:docMk/>
            <pc:sldMk cId="2299194010" sldId="381"/>
            <ac:spMk id="6" creationId="{30EAA5D3-BD0F-26E0-6AE6-5CAA948CE096}"/>
          </ac:spMkLst>
        </pc:spChg>
        <pc:spChg chg="add mod">
          <ac:chgData name="Laura" userId="03d66f1f-fc2a-4f2d-9607-f64dbaf7a681" providerId="ADAL" clId="{B791439F-1EF7-F044-A959-46911A9CDB8E}" dt="2024-06-05T10:15:44.524" v="2194"/>
          <ac:spMkLst>
            <pc:docMk/>
            <pc:sldMk cId="2299194010" sldId="381"/>
            <ac:spMk id="7" creationId="{FE119153-E5AD-BA36-A327-E4B0502BCC58}"/>
          </ac:spMkLst>
        </pc:spChg>
        <pc:spChg chg="add mod">
          <ac:chgData name="Laura" userId="03d66f1f-fc2a-4f2d-9607-f64dbaf7a681" providerId="ADAL" clId="{B791439F-1EF7-F044-A959-46911A9CDB8E}" dt="2024-06-05T10:15:44.524" v="2194"/>
          <ac:spMkLst>
            <pc:docMk/>
            <pc:sldMk cId="2299194010" sldId="381"/>
            <ac:spMk id="8" creationId="{E57EC3C6-3C85-1AD1-C1E3-8B49D954D140}"/>
          </ac:spMkLst>
        </pc:spChg>
        <pc:spChg chg="add mod">
          <ac:chgData name="Laura" userId="03d66f1f-fc2a-4f2d-9607-f64dbaf7a681" providerId="ADAL" clId="{B791439F-1EF7-F044-A959-46911A9CDB8E}" dt="2024-06-05T10:15:44.524" v="2194"/>
          <ac:spMkLst>
            <pc:docMk/>
            <pc:sldMk cId="2299194010" sldId="381"/>
            <ac:spMk id="9" creationId="{3976AB16-E930-A576-27D8-6D8FCF76D5F4}"/>
          </ac:spMkLst>
        </pc:spChg>
        <pc:spChg chg="del mod">
          <ac:chgData name="Laura" userId="03d66f1f-fc2a-4f2d-9607-f64dbaf7a681" providerId="ADAL" clId="{B791439F-1EF7-F044-A959-46911A9CDB8E}" dt="2024-05-24T15:25:16.981" v="2005" actId="478"/>
          <ac:spMkLst>
            <pc:docMk/>
            <pc:sldMk cId="2299194010" sldId="381"/>
            <ac:spMk id="21" creationId="{81F3FFEB-C96B-B111-75DE-30746DA21D79}"/>
          </ac:spMkLst>
        </pc:spChg>
        <pc:spChg chg="del mod">
          <ac:chgData name="Laura" userId="03d66f1f-fc2a-4f2d-9607-f64dbaf7a681" providerId="ADAL" clId="{B791439F-1EF7-F044-A959-46911A9CDB8E}" dt="2024-05-24T15:25:15.362" v="2004" actId="478"/>
          <ac:spMkLst>
            <pc:docMk/>
            <pc:sldMk cId="2299194010" sldId="381"/>
            <ac:spMk id="23" creationId="{2795E3C1-C8D8-CCB2-4B9E-A4981F3890F1}"/>
          </ac:spMkLst>
        </pc:spChg>
        <pc:spChg chg="del">
          <ac:chgData name="Laura" userId="03d66f1f-fc2a-4f2d-9607-f64dbaf7a681" providerId="ADAL" clId="{B791439F-1EF7-F044-A959-46911A9CDB8E}" dt="2024-06-05T10:15:42.259" v="2192" actId="478"/>
          <ac:spMkLst>
            <pc:docMk/>
            <pc:sldMk cId="2299194010" sldId="381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5:42.259" v="2192" actId="478"/>
          <ac:spMkLst>
            <pc:docMk/>
            <pc:sldMk cId="2299194010" sldId="381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5:42.259" v="2192" actId="478"/>
          <ac:spMkLst>
            <pc:docMk/>
            <pc:sldMk cId="2299194010" sldId="381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5:42.259" v="2192" actId="478"/>
          <ac:spMkLst>
            <pc:docMk/>
            <pc:sldMk cId="2299194010" sldId="381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5:43.970" v="2193" actId="478"/>
          <ac:spMkLst>
            <pc:docMk/>
            <pc:sldMk cId="2299194010" sldId="381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5:42.259" v="2192" actId="478"/>
          <ac:spMkLst>
            <pc:docMk/>
            <pc:sldMk cId="2299194010" sldId="381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5:42.259" v="2192" actId="478"/>
          <ac:spMkLst>
            <pc:docMk/>
            <pc:sldMk cId="2299194010" sldId="381"/>
            <ac:spMk id="67" creationId="{0FBD4127-A620-6D47-DE36-D6DA064F0EDF}"/>
          </ac:spMkLst>
        </pc:spChg>
        <pc:graphicFrameChg chg="add mod">
          <ac:chgData name="Laura" userId="03d66f1f-fc2a-4f2d-9607-f64dbaf7a681" providerId="ADAL" clId="{B791439F-1EF7-F044-A959-46911A9CDB8E}" dt="2024-05-24T15:25:30.982" v="2009" actId="1076"/>
          <ac:graphicFrameMkLst>
            <pc:docMk/>
            <pc:sldMk cId="2299194010" sldId="381"/>
            <ac:graphicFrameMk id="2" creationId="{E13EADEF-AA23-BD95-4759-68A8D9684288}"/>
          </ac:graphicFrameMkLst>
        </pc:graphicFrameChg>
        <pc:graphicFrameChg chg="del">
          <ac:chgData name="Laura" userId="03d66f1f-fc2a-4f2d-9607-f64dbaf7a681" providerId="ADAL" clId="{B791439F-1EF7-F044-A959-46911A9CDB8E}" dt="2024-05-24T15:24:47.487" v="1996" actId="478"/>
          <ac:graphicFrameMkLst>
            <pc:docMk/>
            <pc:sldMk cId="2299194010" sldId="381"/>
            <ac:graphicFrameMk id="3" creationId="{722DE071-BE11-63B3-43C4-4BB5A1D0E8F2}"/>
          </ac:graphicFrameMkLst>
        </pc:graphicFrameChg>
        <pc:cxnChg chg="add mod">
          <ac:chgData name="Laura" userId="03d66f1f-fc2a-4f2d-9607-f64dbaf7a681" providerId="ADAL" clId="{B791439F-1EF7-F044-A959-46911A9CDB8E}" dt="2024-06-05T10:15:44.524" v="2194"/>
          <ac:cxnSpMkLst>
            <pc:docMk/>
            <pc:sldMk cId="2299194010" sldId="381"/>
            <ac:cxnSpMk id="3" creationId="{8021E6F4-E2B3-DE1C-49E8-34A8F5BCC237}"/>
          </ac:cxnSpMkLst>
        </pc:cxnChg>
        <pc:cxnChg chg="del">
          <ac:chgData name="Laura" userId="03d66f1f-fc2a-4f2d-9607-f64dbaf7a681" providerId="ADAL" clId="{B791439F-1EF7-F044-A959-46911A9CDB8E}" dt="2024-06-05T10:15:42.259" v="2192" actId="478"/>
          <ac:cxnSpMkLst>
            <pc:docMk/>
            <pc:sldMk cId="2299194010" sldId="381"/>
            <ac:cxnSpMk id="51" creationId="{6C3D4D43-0CB6-64B4-F4D4-9C269534E36D}"/>
          </ac:cxnSpMkLst>
        </pc:cxnChg>
      </pc:sldChg>
      <pc:sldChg chg="addSp delSp modSp add mod">
        <pc:chgData name="Laura" userId="03d66f1f-fc2a-4f2d-9607-f64dbaf7a681" providerId="ADAL" clId="{B791439F-1EF7-F044-A959-46911A9CDB8E}" dt="2024-06-05T10:15:52.973" v="2197"/>
        <pc:sldMkLst>
          <pc:docMk/>
          <pc:sldMk cId="2501954369" sldId="382"/>
        </pc:sldMkLst>
        <pc:spChg chg="add mod">
          <ac:chgData name="Laura" userId="03d66f1f-fc2a-4f2d-9607-f64dbaf7a681" providerId="ADAL" clId="{B791439F-1EF7-F044-A959-46911A9CDB8E}" dt="2024-06-05T10:15:52.973" v="2197"/>
          <ac:spMkLst>
            <pc:docMk/>
            <pc:sldMk cId="2501954369" sldId="382"/>
            <ac:spMk id="3" creationId="{C9B2CEBD-CB79-5033-264A-2674710E2439}"/>
          </ac:spMkLst>
        </pc:spChg>
        <pc:spChg chg="add del mod">
          <ac:chgData name="Laura" userId="03d66f1f-fc2a-4f2d-9607-f64dbaf7a681" providerId="ADAL" clId="{B791439F-1EF7-F044-A959-46911A9CDB8E}" dt="2024-05-24T15:29:03.490" v="2030" actId="478"/>
          <ac:spMkLst>
            <pc:docMk/>
            <pc:sldMk cId="2501954369" sldId="382"/>
            <ac:spMk id="5" creationId="{80CAD843-7608-80E2-A3F8-550B55F174EB}"/>
          </ac:spMkLst>
        </pc:spChg>
        <pc:spChg chg="add mod">
          <ac:chgData name="Laura" userId="03d66f1f-fc2a-4f2d-9607-f64dbaf7a681" providerId="ADAL" clId="{B791439F-1EF7-F044-A959-46911A9CDB8E}" dt="2024-06-05T10:15:52.973" v="2197"/>
          <ac:spMkLst>
            <pc:docMk/>
            <pc:sldMk cId="2501954369" sldId="382"/>
            <ac:spMk id="5" creationId="{FFB0C109-6872-7DB8-A226-4CA5795EFD55}"/>
          </ac:spMkLst>
        </pc:spChg>
        <pc:spChg chg="add mod">
          <ac:chgData name="Laura" userId="03d66f1f-fc2a-4f2d-9607-f64dbaf7a681" providerId="ADAL" clId="{B791439F-1EF7-F044-A959-46911A9CDB8E}" dt="2024-05-24T15:29:35.881" v="2040" actId="1076"/>
          <ac:spMkLst>
            <pc:docMk/>
            <pc:sldMk cId="2501954369" sldId="382"/>
            <ac:spMk id="6" creationId="{FA58C960-FB3D-6635-980B-7D5B4027DF4D}"/>
          </ac:spMkLst>
        </pc:spChg>
        <pc:spChg chg="add mod">
          <ac:chgData name="Laura" userId="03d66f1f-fc2a-4f2d-9607-f64dbaf7a681" providerId="ADAL" clId="{B791439F-1EF7-F044-A959-46911A9CDB8E}" dt="2024-05-24T15:30:50.779" v="2055" actId="207"/>
          <ac:spMkLst>
            <pc:docMk/>
            <pc:sldMk cId="2501954369" sldId="382"/>
            <ac:spMk id="7" creationId="{28D8C86D-FCB5-2908-9500-E8AB52A67869}"/>
          </ac:spMkLst>
        </pc:spChg>
        <pc:spChg chg="add mod">
          <ac:chgData name="Laura" userId="03d66f1f-fc2a-4f2d-9607-f64dbaf7a681" providerId="ADAL" clId="{B791439F-1EF7-F044-A959-46911A9CDB8E}" dt="2024-05-24T15:30:48.246" v="2054" actId="207"/>
          <ac:spMkLst>
            <pc:docMk/>
            <pc:sldMk cId="2501954369" sldId="382"/>
            <ac:spMk id="8" creationId="{7A6219A3-1260-D84A-8B8D-DB18C7764B09}"/>
          </ac:spMkLst>
        </pc:spChg>
        <pc:spChg chg="add mod">
          <ac:chgData name="Laura" userId="03d66f1f-fc2a-4f2d-9607-f64dbaf7a681" providerId="ADAL" clId="{B791439F-1EF7-F044-A959-46911A9CDB8E}" dt="2024-05-24T15:30:45.033" v="2053" actId="207"/>
          <ac:spMkLst>
            <pc:docMk/>
            <pc:sldMk cId="2501954369" sldId="382"/>
            <ac:spMk id="9" creationId="{5D6E35C0-8501-879A-4D89-7F86292FD9E0}"/>
          </ac:spMkLst>
        </pc:spChg>
        <pc:spChg chg="add mod">
          <ac:chgData name="Laura" userId="03d66f1f-fc2a-4f2d-9607-f64dbaf7a681" providerId="ADAL" clId="{B791439F-1EF7-F044-A959-46911A9CDB8E}" dt="2024-06-05T10:15:52.973" v="2197"/>
          <ac:spMkLst>
            <pc:docMk/>
            <pc:sldMk cId="2501954369" sldId="382"/>
            <ac:spMk id="10" creationId="{1C40A8A4-2B03-7E88-FFE9-0110A4FFBCF6}"/>
          </ac:spMkLst>
        </pc:spChg>
        <pc:spChg chg="add del mod">
          <ac:chgData name="Laura" userId="03d66f1f-fc2a-4f2d-9607-f64dbaf7a681" providerId="ADAL" clId="{B791439F-1EF7-F044-A959-46911A9CDB8E}" dt="2024-05-24T15:30:09.836" v="2049"/>
          <ac:spMkLst>
            <pc:docMk/>
            <pc:sldMk cId="2501954369" sldId="382"/>
            <ac:spMk id="10" creationId="{F9CC997E-89DF-75AA-6743-2BAA6820C202}"/>
          </ac:spMkLst>
        </pc:spChg>
        <pc:spChg chg="add mod">
          <ac:chgData name="Laura" userId="03d66f1f-fc2a-4f2d-9607-f64dbaf7a681" providerId="ADAL" clId="{B791439F-1EF7-F044-A959-46911A9CDB8E}" dt="2024-06-05T10:15:52.973" v="2197"/>
          <ac:spMkLst>
            <pc:docMk/>
            <pc:sldMk cId="2501954369" sldId="382"/>
            <ac:spMk id="11" creationId="{E0C2CA68-8495-29C3-7ADB-1B615EFBB4C0}"/>
          </ac:spMkLst>
        </pc:spChg>
        <pc:spChg chg="add mod">
          <ac:chgData name="Laura" userId="03d66f1f-fc2a-4f2d-9607-f64dbaf7a681" providerId="ADAL" clId="{B791439F-1EF7-F044-A959-46911A9CDB8E}" dt="2024-06-05T10:15:52.973" v="2197"/>
          <ac:spMkLst>
            <pc:docMk/>
            <pc:sldMk cId="2501954369" sldId="382"/>
            <ac:spMk id="14" creationId="{8EC6B1A8-DB9B-EA68-0B7A-8F67CEC63DE8}"/>
          </ac:spMkLst>
        </pc:spChg>
        <pc:spChg chg="add mod">
          <ac:chgData name="Laura" userId="03d66f1f-fc2a-4f2d-9607-f64dbaf7a681" providerId="ADAL" clId="{B791439F-1EF7-F044-A959-46911A9CDB8E}" dt="2024-06-05T10:15:52.973" v="2197"/>
          <ac:spMkLst>
            <pc:docMk/>
            <pc:sldMk cId="2501954369" sldId="382"/>
            <ac:spMk id="16" creationId="{94B3F613-B7C7-9D61-F541-461498B46157}"/>
          </ac:spMkLst>
        </pc:spChg>
        <pc:spChg chg="del">
          <ac:chgData name="Laura" userId="03d66f1f-fc2a-4f2d-9607-f64dbaf7a681" providerId="ADAL" clId="{B791439F-1EF7-F044-A959-46911A9CDB8E}" dt="2024-06-05T10:15:50.041" v="2195" actId="478"/>
          <ac:spMkLst>
            <pc:docMk/>
            <pc:sldMk cId="2501954369" sldId="382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5:50.041" v="2195" actId="478"/>
          <ac:spMkLst>
            <pc:docMk/>
            <pc:sldMk cId="2501954369" sldId="382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5:50.041" v="2195" actId="478"/>
          <ac:spMkLst>
            <pc:docMk/>
            <pc:sldMk cId="2501954369" sldId="382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5:50.041" v="2195" actId="478"/>
          <ac:spMkLst>
            <pc:docMk/>
            <pc:sldMk cId="2501954369" sldId="382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5:52.086" v="2196" actId="478"/>
          <ac:spMkLst>
            <pc:docMk/>
            <pc:sldMk cId="2501954369" sldId="382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5:50.041" v="2195" actId="478"/>
          <ac:spMkLst>
            <pc:docMk/>
            <pc:sldMk cId="2501954369" sldId="382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5:50.041" v="2195" actId="478"/>
          <ac:spMkLst>
            <pc:docMk/>
            <pc:sldMk cId="2501954369" sldId="382"/>
            <ac:spMk id="67" creationId="{0FBD4127-A620-6D47-DE36-D6DA064F0EDF}"/>
          </ac:spMkLst>
        </pc:spChg>
        <pc:graphicFrameChg chg="del">
          <ac:chgData name="Laura" userId="03d66f1f-fc2a-4f2d-9607-f64dbaf7a681" providerId="ADAL" clId="{B791439F-1EF7-F044-A959-46911A9CDB8E}" dt="2024-05-24T15:25:43.647" v="2011" actId="478"/>
          <ac:graphicFrameMkLst>
            <pc:docMk/>
            <pc:sldMk cId="2501954369" sldId="382"/>
            <ac:graphicFrameMk id="2" creationId="{E13EADEF-AA23-BD95-4759-68A8D9684288}"/>
          </ac:graphicFrameMkLst>
        </pc:graphicFrameChg>
        <pc:graphicFrameChg chg="add del mod">
          <ac:chgData name="Laura" userId="03d66f1f-fc2a-4f2d-9607-f64dbaf7a681" providerId="ADAL" clId="{B791439F-1EF7-F044-A959-46911A9CDB8E}" dt="2024-05-24T15:27:02.513" v="2018" actId="478"/>
          <ac:graphicFrameMkLst>
            <pc:docMk/>
            <pc:sldMk cId="2501954369" sldId="382"/>
            <ac:graphicFrameMk id="3" creationId="{0C197AF9-B120-35DE-7B85-9E2CD74033B9}"/>
          </ac:graphicFrameMkLst>
        </pc:graphicFrameChg>
        <pc:graphicFrameChg chg="add mod">
          <ac:chgData name="Laura" userId="03d66f1f-fc2a-4f2d-9607-f64dbaf7a681" providerId="ADAL" clId="{B791439F-1EF7-F044-A959-46911A9CDB8E}" dt="2024-05-24T15:27:10.684" v="2019"/>
          <ac:graphicFrameMkLst>
            <pc:docMk/>
            <pc:sldMk cId="2501954369" sldId="382"/>
            <ac:graphicFrameMk id="4" creationId="{D33E754B-7A3B-D866-E976-98DCBEBBAC8E}"/>
          </ac:graphicFrameMkLst>
        </pc:graphicFrameChg>
        <pc:cxnChg chg="add mod">
          <ac:chgData name="Laura" userId="03d66f1f-fc2a-4f2d-9607-f64dbaf7a681" providerId="ADAL" clId="{B791439F-1EF7-F044-A959-46911A9CDB8E}" dt="2024-06-05T10:15:52.973" v="2197"/>
          <ac:cxnSpMkLst>
            <pc:docMk/>
            <pc:sldMk cId="2501954369" sldId="382"/>
            <ac:cxnSpMk id="2" creationId="{EF59B8FC-F6B2-0408-4366-0C4734C3328D}"/>
          </ac:cxnSpMkLst>
        </pc:cxnChg>
        <pc:cxnChg chg="del">
          <ac:chgData name="Laura" userId="03d66f1f-fc2a-4f2d-9607-f64dbaf7a681" providerId="ADAL" clId="{B791439F-1EF7-F044-A959-46911A9CDB8E}" dt="2024-06-05T10:15:50.041" v="2195" actId="478"/>
          <ac:cxnSpMkLst>
            <pc:docMk/>
            <pc:sldMk cId="2501954369" sldId="382"/>
            <ac:cxnSpMk id="51" creationId="{6C3D4D43-0CB6-64B4-F4D4-9C269534E36D}"/>
          </ac:cxnSpMkLst>
        </pc:cxnChg>
      </pc:sldChg>
      <pc:sldChg chg="addSp delSp modSp add mod">
        <pc:chgData name="Laura" userId="03d66f1f-fc2a-4f2d-9607-f64dbaf7a681" providerId="ADAL" clId="{B791439F-1EF7-F044-A959-46911A9CDB8E}" dt="2024-06-05T10:16:00.865" v="2200"/>
        <pc:sldMkLst>
          <pc:docMk/>
          <pc:sldMk cId="775134915" sldId="383"/>
        </pc:sldMkLst>
        <pc:spChg chg="mod">
          <ac:chgData name="Laura" userId="03d66f1f-fc2a-4f2d-9607-f64dbaf7a681" providerId="ADAL" clId="{B791439F-1EF7-F044-A959-46911A9CDB8E}" dt="2024-06-05T10:07:08.281" v="2104" actId="404"/>
          <ac:spMkLst>
            <pc:docMk/>
            <pc:sldMk cId="775134915" sldId="383"/>
            <ac:spMk id="6" creationId="{CDE88D33-09BB-0893-218D-2D449B64954C}"/>
          </ac:spMkLst>
        </pc:spChg>
        <pc:spChg chg="del">
          <ac:chgData name="Laura" userId="03d66f1f-fc2a-4f2d-9607-f64dbaf7a681" providerId="ADAL" clId="{B791439F-1EF7-F044-A959-46911A9CDB8E}" dt="2024-05-24T15:31:13.228" v="2058" actId="478"/>
          <ac:spMkLst>
            <pc:docMk/>
            <pc:sldMk cId="775134915" sldId="383"/>
            <ac:spMk id="6" creationId="{FA58C960-FB3D-6635-980B-7D5B4027DF4D}"/>
          </ac:spMkLst>
        </pc:spChg>
        <pc:spChg chg="mod">
          <ac:chgData name="Laura" userId="03d66f1f-fc2a-4f2d-9607-f64dbaf7a681" providerId="ADAL" clId="{B791439F-1EF7-F044-A959-46911A9CDB8E}" dt="2024-06-05T10:07:13.425" v="2105" actId="404"/>
          <ac:spMkLst>
            <pc:docMk/>
            <pc:sldMk cId="775134915" sldId="383"/>
            <ac:spMk id="7" creationId="{0EF40416-655A-34CD-32B9-3B6AC4BDBD70}"/>
          </ac:spMkLst>
        </pc:spChg>
        <pc:spChg chg="del">
          <ac:chgData name="Laura" userId="03d66f1f-fc2a-4f2d-9607-f64dbaf7a681" providerId="ADAL" clId="{B791439F-1EF7-F044-A959-46911A9CDB8E}" dt="2024-05-24T15:31:14.297" v="2059" actId="478"/>
          <ac:spMkLst>
            <pc:docMk/>
            <pc:sldMk cId="775134915" sldId="383"/>
            <ac:spMk id="7" creationId="{28D8C86D-FCB5-2908-9500-E8AB52A67869}"/>
          </ac:spMkLst>
        </pc:spChg>
        <pc:spChg chg="mod">
          <ac:chgData name="Laura" userId="03d66f1f-fc2a-4f2d-9607-f64dbaf7a681" providerId="ADAL" clId="{B791439F-1EF7-F044-A959-46911A9CDB8E}" dt="2024-06-05T10:07:17.575" v="2106" actId="404"/>
          <ac:spMkLst>
            <pc:docMk/>
            <pc:sldMk cId="775134915" sldId="383"/>
            <ac:spMk id="8" creationId="{4CC82BB4-FC5D-A075-7A29-DEA30C54ECFF}"/>
          </ac:spMkLst>
        </pc:spChg>
        <pc:spChg chg="del">
          <ac:chgData name="Laura" userId="03d66f1f-fc2a-4f2d-9607-f64dbaf7a681" providerId="ADAL" clId="{B791439F-1EF7-F044-A959-46911A9CDB8E}" dt="2024-05-24T15:31:15.516" v="2060" actId="478"/>
          <ac:spMkLst>
            <pc:docMk/>
            <pc:sldMk cId="775134915" sldId="383"/>
            <ac:spMk id="8" creationId="{7A6219A3-1260-D84A-8B8D-DB18C7764B09}"/>
          </ac:spMkLst>
        </pc:spChg>
        <pc:spChg chg="del">
          <ac:chgData name="Laura" userId="03d66f1f-fc2a-4f2d-9607-f64dbaf7a681" providerId="ADAL" clId="{B791439F-1EF7-F044-A959-46911A9CDB8E}" dt="2024-05-24T15:31:16.495" v="2061" actId="478"/>
          <ac:spMkLst>
            <pc:docMk/>
            <pc:sldMk cId="775134915" sldId="383"/>
            <ac:spMk id="9" creationId="{5D6E35C0-8501-879A-4D89-7F86292FD9E0}"/>
          </ac:spMkLst>
        </pc:spChg>
        <pc:spChg chg="add mod">
          <ac:chgData name="Laura" userId="03d66f1f-fc2a-4f2d-9607-f64dbaf7a681" providerId="ADAL" clId="{B791439F-1EF7-F044-A959-46911A9CDB8E}" dt="2024-06-05T10:16:00.865" v="2200"/>
          <ac:spMkLst>
            <pc:docMk/>
            <pc:sldMk cId="775134915" sldId="383"/>
            <ac:spMk id="10" creationId="{E2B1B446-6014-AB76-7AFA-7552E62B0079}"/>
          </ac:spMkLst>
        </pc:spChg>
        <pc:spChg chg="add mod">
          <ac:chgData name="Laura" userId="03d66f1f-fc2a-4f2d-9607-f64dbaf7a681" providerId="ADAL" clId="{B791439F-1EF7-F044-A959-46911A9CDB8E}" dt="2024-06-05T10:16:00.865" v="2200"/>
          <ac:spMkLst>
            <pc:docMk/>
            <pc:sldMk cId="775134915" sldId="383"/>
            <ac:spMk id="11" creationId="{68E3215F-4CFE-9F2B-9A8D-E56FDF5C08B7}"/>
          </ac:spMkLst>
        </pc:spChg>
        <pc:spChg chg="add mod">
          <ac:chgData name="Laura" userId="03d66f1f-fc2a-4f2d-9607-f64dbaf7a681" providerId="ADAL" clId="{B791439F-1EF7-F044-A959-46911A9CDB8E}" dt="2024-06-05T10:16:00.865" v="2200"/>
          <ac:spMkLst>
            <pc:docMk/>
            <pc:sldMk cId="775134915" sldId="383"/>
            <ac:spMk id="14" creationId="{D2A85208-D4C8-0183-A735-87A676F47762}"/>
          </ac:spMkLst>
        </pc:spChg>
        <pc:spChg chg="mod">
          <ac:chgData name="Laura" userId="03d66f1f-fc2a-4f2d-9607-f64dbaf7a681" providerId="ADAL" clId="{B791439F-1EF7-F044-A959-46911A9CDB8E}" dt="2024-05-24T15:31:24.090" v="2072" actId="20577"/>
          <ac:spMkLst>
            <pc:docMk/>
            <pc:sldMk cId="775134915" sldId="383"/>
            <ac:spMk id="15" creationId="{74AC8B02-4852-0C40-03F4-A729E62A6041}"/>
          </ac:spMkLst>
        </pc:spChg>
        <pc:spChg chg="add mod">
          <ac:chgData name="Laura" userId="03d66f1f-fc2a-4f2d-9607-f64dbaf7a681" providerId="ADAL" clId="{B791439F-1EF7-F044-A959-46911A9CDB8E}" dt="2024-06-05T10:16:00.865" v="2200"/>
          <ac:spMkLst>
            <pc:docMk/>
            <pc:sldMk cId="775134915" sldId="383"/>
            <ac:spMk id="16" creationId="{F5D8818B-15F9-236F-7277-5F075A53B7EB}"/>
          </ac:spMkLst>
        </pc:spChg>
        <pc:spChg chg="add mod">
          <ac:chgData name="Laura" userId="03d66f1f-fc2a-4f2d-9607-f64dbaf7a681" providerId="ADAL" clId="{B791439F-1EF7-F044-A959-46911A9CDB8E}" dt="2024-06-05T10:16:00.865" v="2200"/>
          <ac:spMkLst>
            <pc:docMk/>
            <pc:sldMk cId="775134915" sldId="383"/>
            <ac:spMk id="17" creationId="{E9FFB840-45FB-FC5B-BFE6-20C4C8299969}"/>
          </ac:spMkLst>
        </pc:spChg>
        <pc:spChg chg="add mod">
          <ac:chgData name="Laura" userId="03d66f1f-fc2a-4f2d-9607-f64dbaf7a681" providerId="ADAL" clId="{B791439F-1EF7-F044-A959-46911A9CDB8E}" dt="2024-06-05T10:16:00.865" v="2200"/>
          <ac:spMkLst>
            <pc:docMk/>
            <pc:sldMk cId="775134915" sldId="383"/>
            <ac:spMk id="18" creationId="{923A19BB-6EE6-FDD3-78A3-9CF9C55BA72C}"/>
          </ac:spMkLst>
        </pc:spChg>
        <pc:spChg chg="del">
          <ac:chgData name="Laura" userId="03d66f1f-fc2a-4f2d-9607-f64dbaf7a681" providerId="ADAL" clId="{B791439F-1EF7-F044-A959-46911A9CDB8E}" dt="2024-06-05T10:15:56.747" v="2198" actId="478"/>
          <ac:spMkLst>
            <pc:docMk/>
            <pc:sldMk cId="775134915" sldId="383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5:56.747" v="2198" actId="478"/>
          <ac:spMkLst>
            <pc:docMk/>
            <pc:sldMk cId="775134915" sldId="383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5:56.747" v="2198" actId="478"/>
          <ac:spMkLst>
            <pc:docMk/>
            <pc:sldMk cId="775134915" sldId="383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5:56.747" v="2198" actId="478"/>
          <ac:spMkLst>
            <pc:docMk/>
            <pc:sldMk cId="775134915" sldId="383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6:00.254" v="2199" actId="478"/>
          <ac:spMkLst>
            <pc:docMk/>
            <pc:sldMk cId="775134915" sldId="383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5:56.747" v="2198" actId="478"/>
          <ac:spMkLst>
            <pc:docMk/>
            <pc:sldMk cId="775134915" sldId="383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5:56.747" v="2198" actId="478"/>
          <ac:spMkLst>
            <pc:docMk/>
            <pc:sldMk cId="775134915" sldId="383"/>
            <ac:spMk id="67" creationId="{0FBD4127-A620-6D47-DE36-D6DA064F0EDF}"/>
          </ac:spMkLst>
        </pc:spChg>
        <pc:graphicFrameChg chg="del">
          <ac:chgData name="Laura" userId="03d66f1f-fc2a-4f2d-9607-f64dbaf7a681" providerId="ADAL" clId="{B791439F-1EF7-F044-A959-46911A9CDB8E}" dt="2024-05-24T15:31:18.583" v="2062" actId="478"/>
          <ac:graphicFrameMkLst>
            <pc:docMk/>
            <pc:sldMk cId="775134915" sldId="383"/>
            <ac:graphicFrameMk id="4" creationId="{D33E754B-7A3B-D866-E976-98DCBEBBAC8E}"/>
          </ac:graphicFrameMkLst>
        </pc:graphicFrameChg>
        <pc:cxnChg chg="add mod">
          <ac:chgData name="Laura" userId="03d66f1f-fc2a-4f2d-9607-f64dbaf7a681" providerId="ADAL" clId="{B791439F-1EF7-F044-A959-46911A9CDB8E}" dt="2024-06-05T10:16:00.865" v="2200"/>
          <ac:cxnSpMkLst>
            <pc:docMk/>
            <pc:sldMk cId="775134915" sldId="383"/>
            <ac:cxnSpMk id="9" creationId="{03F8766E-FA35-1A83-BECD-49C562FC7EE3}"/>
          </ac:cxnSpMkLst>
        </pc:cxnChg>
        <pc:cxnChg chg="del">
          <ac:chgData name="Laura" userId="03d66f1f-fc2a-4f2d-9607-f64dbaf7a681" providerId="ADAL" clId="{B791439F-1EF7-F044-A959-46911A9CDB8E}" dt="2024-06-05T10:15:56.747" v="2198" actId="478"/>
          <ac:cxnSpMkLst>
            <pc:docMk/>
            <pc:sldMk cId="775134915" sldId="383"/>
            <ac:cxnSpMk id="51" creationId="{6C3D4D43-0CB6-64B4-F4D4-9C269534E36D}"/>
          </ac:cxnSpMkLst>
        </pc:cxnChg>
      </pc:sldChg>
      <pc:sldChg chg="modSp add mod ord">
        <pc:chgData name="Laura" userId="03d66f1f-fc2a-4f2d-9607-f64dbaf7a681" providerId="ADAL" clId="{B791439F-1EF7-F044-A959-46911A9CDB8E}" dt="2024-05-24T15:32:06.336" v="2087" actId="20577"/>
        <pc:sldMkLst>
          <pc:docMk/>
          <pc:sldMk cId="1465153576" sldId="384"/>
        </pc:sldMkLst>
        <pc:spChg chg="mod">
          <ac:chgData name="Laura" userId="03d66f1f-fc2a-4f2d-9607-f64dbaf7a681" providerId="ADAL" clId="{B791439F-1EF7-F044-A959-46911A9CDB8E}" dt="2024-05-24T15:32:06.336" v="2087" actId="20577"/>
          <ac:spMkLst>
            <pc:docMk/>
            <pc:sldMk cId="1465153576" sldId="384"/>
            <ac:spMk id="2" creationId="{FA07FB00-8A12-41E6-DF22-1FFD7B02E067}"/>
          </ac:spMkLst>
        </pc:spChg>
        <pc:spChg chg="mod">
          <ac:chgData name="Laura" userId="03d66f1f-fc2a-4f2d-9607-f64dbaf7a681" providerId="ADAL" clId="{B791439F-1EF7-F044-A959-46911A9CDB8E}" dt="2024-05-24T15:32:00.981" v="2077" actId="207"/>
          <ac:spMkLst>
            <pc:docMk/>
            <pc:sldMk cId="1465153576" sldId="384"/>
            <ac:spMk id="12" creationId="{00000000-0000-0000-0000-000000000000}"/>
          </ac:spMkLst>
        </pc:spChg>
      </pc:sldChg>
      <pc:sldChg chg="addSp delSp modSp mod">
        <pc:chgData name="Laura" userId="03d66f1f-fc2a-4f2d-9607-f64dbaf7a681" providerId="ADAL" clId="{B791439F-1EF7-F044-A959-46911A9CDB8E}" dt="2024-06-05T10:14:04.688" v="2168" actId="20577"/>
        <pc:sldMkLst>
          <pc:docMk/>
          <pc:sldMk cId="1992754355" sldId="384"/>
        </pc:sldMkLst>
        <pc:spChg chg="add mod">
          <ac:chgData name="Laura" userId="03d66f1f-fc2a-4f2d-9607-f64dbaf7a681" providerId="ADAL" clId="{B791439F-1EF7-F044-A959-46911A9CDB8E}" dt="2024-06-05T10:14:00.812" v="2167"/>
          <ac:spMkLst>
            <pc:docMk/>
            <pc:sldMk cId="1992754355" sldId="384"/>
            <ac:spMk id="4" creationId="{87B248C9-D7ED-6A20-1F6F-757A5F8AD4EB}"/>
          </ac:spMkLst>
        </pc:spChg>
        <pc:spChg chg="add mod">
          <ac:chgData name="Laura" userId="03d66f1f-fc2a-4f2d-9607-f64dbaf7a681" providerId="ADAL" clId="{B791439F-1EF7-F044-A959-46911A9CDB8E}" dt="2024-06-05T10:14:00.812" v="2167"/>
          <ac:spMkLst>
            <pc:docMk/>
            <pc:sldMk cId="1992754355" sldId="384"/>
            <ac:spMk id="8" creationId="{46A4C91F-B8DC-2CDC-1C01-9F53974410BB}"/>
          </ac:spMkLst>
        </pc:spChg>
        <pc:spChg chg="add mod">
          <ac:chgData name="Laura" userId="03d66f1f-fc2a-4f2d-9607-f64dbaf7a681" providerId="ADAL" clId="{B791439F-1EF7-F044-A959-46911A9CDB8E}" dt="2024-06-05T10:14:00.812" v="2167"/>
          <ac:spMkLst>
            <pc:docMk/>
            <pc:sldMk cId="1992754355" sldId="384"/>
            <ac:spMk id="10" creationId="{286744F7-F7C2-148C-5A89-868D701C3990}"/>
          </ac:spMkLst>
        </pc:spChg>
        <pc:spChg chg="add mod">
          <ac:chgData name="Laura" userId="03d66f1f-fc2a-4f2d-9607-f64dbaf7a681" providerId="ADAL" clId="{B791439F-1EF7-F044-A959-46911A9CDB8E}" dt="2024-06-05T10:14:04.688" v="2168" actId="20577"/>
          <ac:spMkLst>
            <pc:docMk/>
            <pc:sldMk cId="1992754355" sldId="384"/>
            <ac:spMk id="14" creationId="{F285DD37-3121-AF94-B3AE-65A71004E4D5}"/>
          </ac:spMkLst>
        </pc:spChg>
        <pc:spChg chg="add mod">
          <ac:chgData name="Laura" userId="03d66f1f-fc2a-4f2d-9607-f64dbaf7a681" providerId="ADAL" clId="{B791439F-1EF7-F044-A959-46911A9CDB8E}" dt="2024-06-05T10:14:00.812" v="2167"/>
          <ac:spMkLst>
            <pc:docMk/>
            <pc:sldMk cId="1992754355" sldId="384"/>
            <ac:spMk id="15" creationId="{8D0AE2E5-5691-7588-88DA-B9A7F94D2D82}"/>
          </ac:spMkLst>
        </pc:spChg>
        <pc:spChg chg="add mod">
          <ac:chgData name="Laura" userId="03d66f1f-fc2a-4f2d-9607-f64dbaf7a681" providerId="ADAL" clId="{B791439F-1EF7-F044-A959-46911A9CDB8E}" dt="2024-06-05T10:14:00.812" v="2167"/>
          <ac:spMkLst>
            <pc:docMk/>
            <pc:sldMk cId="1992754355" sldId="384"/>
            <ac:spMk id="16" creationId="{C8A77872-665C-C60E-1F98-AA92557C7D2C}"/>
          </ac:spMkLst>
        </pc:spChg>
        <pc:spChg chg="del">
          <ac:chgData name="Laura" userId="03d66f1f-fc2a-4f2d-9607-f64dbaf7a681" providerId="ADAL" clId="{B791439F-1EF7-F044-A959-46911A9CDB8E}" dt="2024-06-05T10:13:57.818" v="2165" actId="478"/>
          <ac:spMkLst>
            <pc:docMk/>
            <pc:sldMk cId="1992754355" sldId="384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3:57.818" v="2165" actId="478"/>
          <ac:spMkLst>
            <pc:docMk/>
            <pc:sldMk cId="1992754355" sldId="384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3:57.818" v="2165" actId="478"/>
          <ac:spMkLst>
            <pc:docMk/>
            <pc:sldMk cId="1992754355" sldId="384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3:57.818" v="2165" actId="478"/>
          <ac:spMkLst>
            <pc:docMk/>
            <pc:sldMk cId="1992754355" sldId="384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4:00.209" v="2166" actId="478"/>
          <ac:spMkLst>
            <pc:docMk/>
            <pc:sldMk cId="1992754355" sldId="384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3:57.818" v="2165" actId="478"/>
          <ac:spMkLst>
            <pc:docMk/>
            <pc:sldMk cId="1992754355" sldId="384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3:57.818" v="2165" actId="478"/>
          <ac:spMkLst>
            <pc:docMk/>
            <pc:sldMk cId="1992754355" sldId="384"/>
            <ac:spMk id="67" creationId="{0FBD4127-A620-6D47-DE36-D6DA064F0EDF}"/>
          </ac:spMkLst>
        </pc:spChg>
        <pc:cxnChg chg="add mod">
          <ac:chgData name="Laura" userId="03d66f1f-fc2a-4f2d-9607-f64dbaf7a681" providerId="ADAL" clId="{B791439F-1EF7-F044-A959-46911A9CDB8E}" dt="2024-06-05T10:14:00.812" v="2167"/>
          <ac:cxnSpMkLst>
            <pc:docMk/>
            <pc:sldMk cId="1992754355" sldId="384"/>
            <ac:cxnSpMk id="2" creationId="{122E4083-3D2D-9FB3-A3CC-BDA15FAB5DE2}"/>
          </ac:cxnSpMkLst>
        </pc:cxnChg>
        <pc:cxnChg chg="del">
          <ac:chgData name="Laura" userId="03d66f1f-fc2a-4f2d-9607-f64dbaf7a681" providerId="ADAL" clId="{B791439F-1EF7-F044-A959-46911A9CDB8E}" dt="2024-06-05T10:13:57.818" v="2165" actId="478"/>
          <ac:cxnSpMkLst>
            <pc:docMk/>
            <pc:sldMk cId="1992754355" sldId="384"/>
            <ac:cxnSpMk id="51" creationId="{6C3D4D43-0CB6-64B4-F4D4-9C269534E36D}"/>
          </ac:cxnSpMkLst>
        </pc:cxnChg>
      </pc:sldChg>
      <pc:sldChg chg="addSp delSp modSp mod">
        <pc:chgData name="Laura" userId="03d66f1f-fc2a-4f2d-9607-f64dbaf7a681" providerId="ADAL" clId="{B791439F-1EF7-F044-A959-46911A9CDB8E}" dt="2024-06-05T10:16:58.438" v="2211" actId="20577"/>
        <pc:sldMkLst>
          <pc:docMk/>
          <pc:sldMk cId="1536007771" sldId="385"/>
        </pc:sldMkLst>
        <pc:spChg chg="add mod">
          <ac:chgData name="Laura" userId="03d66f1f-fc2a-4f2d-9607-f64dbaf7a681" providerId="ADAL" clId="{B791439F-1EF7-F044-A959-46911A9CDB8E}" dt="2024-06-05T10:13:02.223" v="2150"/>
          <ac:spMkLst>
            <pc:docMk/>
            <pc:sldMk cId="1536007771" sldId="385"/>
            <ac:spMk id="3" creationId="{9396A0A7-175A-8BD6-5AD6-B114D1C27926}"/>
          </ac:spMkLst>
        </pc:spChg>
        <pc:spChg chg="add mod">
          <ac:chgData name="Laura" userId="03d66f1f-fc2a-4f2d-9607-f64dbaf7a681" providerId="ADAL" clId="{B791439F-1EF7-F044-A959-46911A9CDB8E}" dt="2024-06-05T10:13:02.223" v="2150"/>
          <ac:spMkLst>
            <pc:docMk/>
            <pc:sldMk cId="1536007771" sldId="385"/>
            <ac:spMk id="4" creationId="{405423A5-205D-6462-7BC5-466E04FE9A97}"/>
          </ac:spMkLst>
        </pc:spChg>
        <pc:spChg chg="add mod">
          <ac:chgData name="Laura" userId="03d66f1f-fc2a-4f2d-9607-f64dbaf7a681" providerId="ADAL" clId="{B791439F-1EF7-F044-A959-46911A9CDB8E}" dt="2024-06-05T10:13:02.223" v="2150"/>
          <ac:spMkLst>
            <pc:docMk/>
            <pc:sldMk cId="1536007771" sldId="385"/>
            <ac:spMk id="5" creationId="{BF4C586B-07FC-CC97-8C32-79631406C3F9}"/>
          </ac:spMkLst>
        </pc:spChg>
        <pc:spChg chg="add mod">
          <ac:chgData name="Laura" userId="03d66f1f-fc2a-4f2d-9607-f64dbaf7a681" providerId="ADAL" clId="{B791439F-1EF7-F044-A959-46911A9CDB8E}" dt="2024-06-05T10:16:58.438" v="2211" actId="20577"/>
          <ac:spMkLst>
            <pc:docMk/>
            <pc:sldMk cId="1536007771" sldId="385"/>
            <ac:spMk id="6" creationId="{63562A62-E5A9-15E7-623B-BF99A020D0BC}"/>
          </ac:spMkLst>
        </pc:spChg>
        <pc:spChg chg="add mod">
          <ac:chgData name="Laura" userId="03d66f1f-fc2a-4f2d-9607-f64dbaf7a681" providerId="ADAL" clId="{B791439F-1EF7-F044-A959-46911A9CDB8E}" dt="2024-06-05T10:13:02.223" v="2150"/>
          <ac:spMkLst>
            <pc:docMk/>
            <pc:sldMk cId="1536007771" sldId="385"/>
            <ac:spMk id="8" creationId="{C65E9F3B-926E-7816-09FC-FC9664C1F0D5}"/>
          </ac:spMkLst>
        </pc:spChg>
        <pc:spChg chg="add mod">
          <ac:chgData name="Laura" userId="03d66f1f-fc2a-4f2d-9607-f64dbaf7a681" providerId="ADAL" clId="{B791439F-1EF7-F044-A959-46911A9CDB8E}" dt="2024-06-05T10:13:02.223" v="2150"/>
          <ac:spMkLst>
            <pc:docMk/>
            <pc:sldMk cId="1536007771" sldId="385"/>
            <ac:spMk id="9" creationId="{86D8D6F5-12E7-C672-3AC2-583F09680D15}"/>
          </ac:spMkLst>
        </pc:spChg>
        <pc:spChg chg="del">
          <ac:chgData name="Laura" userId="03d66f1f-fc2a-4f2d-9607-f64dbaf7a681" providerId="ADAL" clId="{B791439F-1EF7-F044-A959-46911A9CDB8E}" dt="2024-06-05T10:12:58.884" v="2148" actId="478"/>
          <ac:spMkLst>
            <pc:docMk/>
            <pc:sldMk cId="1536007771" sldId="385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2:58.884" v="2148" actId="478"/>
          <ac:spMkLst>
            <pc:docMk/>
            <pc:sldMk cId="1536007771" sldId="385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2:58.884" v="2148" actId="478"/>
          <ac:spMkLst>
            <pc:docMk/>
            <pc:sldMk cId="1536007771" sldId="385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2:58.884" v="2148" actId="478"/>
          <ac:spMkLst>
            <pc:docMk/>
            <pc:sldMk cId="1536007771" sldId="385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3:01.768" v="2149" actId="478"/>
          <ac:spMkLst>
            <pc:docMk/>
            <pc:sldMk cId="1536007771" sldId="385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2:58.884" v="2148" actId="478"/>
          <ac:spMkLst>
            <pc:docMk/>
            <pc:sldMk cId="1536007771" sldId="385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2:58.884" v="2148" actId="478"/>
          <ac:spMkLst>
            <pc:docMk/>
            <pc:sldMk cId="1536007771" sldId="385"/>
            <ac:spMk id="67" creationId="{0FBD4127-A620-6D47-DE36-D6DA064F0EDF}"/>
          </ac:spMkLst>
        </pc:spChg>
        <pc:cxnChg chg="add mod">
          <ac:chgData name="Laura" userId="03d66f1f-fc2a-4f2d-9607-f64dbaf7a681" providerId="ADAL" clId="{B791439F-1EF7-F044-A959-46911A9CDB8E}" dt="2024-06-05T10:13:02.223" v="2150"/>
          <ac:cxnSpMkLst>
            <pc:docMk/>
            <pc:sldMk cId="1536007771" sldId="385"/>
            <ac:cxnSpMk id="2" creationId="{29AB65D1-BC3E-EC5C-3EF1-E67838556E3A}"/>
          </ac:cxnSpMkLst>
        </pc:cxnChg>
        <pc:cxnChg chg="del">
          <ac:chgData name="Laura" userId="03d66f1f-fc2a-4f2d-9607-f64dbaf7a681" providerId="ADAL" clId="{B791439F-1EF7-F044-A959-46911A9CDB8E}" dt="2024-06-05T10:12:58.884" v="2148" actId="478"/>
          <ac:cxnSpMkLst>
            <pc:docMk/>
            <pc:sldMk cId="1536007771" sldId="385"/>
            <ac:cxnSpMk id="51" creationId="{6C3D4D43-0CB6-64B4-F4D4-9C269534E36D}"/>
          </ac:cxnSpMkLst>
        </pc:cxnChg>
      </pc:sldChg>
      <pc:sldChg chg="addSp delSp modSp mod">
        <pc:chgData name="Laura" userId="03d66f1f-fc2a-4f2d-9607-f64dbaf7a681" providerId="ADAL" clId="{B791439F-1EF7-F044-A959-46911A9CDB8E}" dt="2024-06-05T10:16:34.792" v="2206" actId="20577"/>
        <pc:sldMkLst>
          <pc:docMk/>
          <pc:sldMk cId="650838975" sldId="386"/>
        </pc:sldMkLst>
        <pc:spChg chg="add mod">
          <ac:chgData name="Laura" userId="03d66f1f-fc2a-4f2d-9607-f64dbaf7a681" providerId="ADAL" clId="{B791439F-1EF7-F044-A959-46911A9CDB8E}" dt="2024-06-05T10:11:03.132" v="2135"/>
          <ac:spMkLst>
            <pc:docMk/>
            <pc:sldMk cId="650838975" sldId="386"/>
            <ac:spMk id="5" creationId="{15FB52F5-3AE5-81AC-C8A4-506E8A74DBC6}"/>
          </ac:spMkLst>
        </pc:spChg>
        <pc:spChg chg="add mod">
          <ac:chgData name="Laura" userId="03d66f1f-fc2a-4f2d-9607-f64dbaf7a681" providerId="ADAL" clId="{B791439F-1EF7-F044-A959-46911A9CDB8E}" dt="2024-06-05T10:11:03.132" v="2135"/>
          <ac:spMkLst>
            <pc:docMk/>
            <pc:sldMk cId="650838975" sldId="386"/>
            <ac:spMk id="6" creationId="{9BF35C22-641C-EDC3-9B6D-830433FDA963}"/>
          </ac:spMkLst>
        </pc:spChg>
        <pc:spChg chg="add mod">
          <ac:chgData name="Laura" userId="03d66f1f-fc2a-4f2d-9607-f64dbaf7a681" providerId="ADAL" clId="{B791439F-1EF7-F044-A959-46911A9CDB8E}" dt="2024-06-05T10:11:03.132" v="2135"/>
          <ac:spMkLst>
            <pc:docMk/>
            <pc:sldMk cId="650838975" sldId="386"/>
            <ac:spMk id="7" creationId="{C409F2BB-B868-149C-B019-5BDFA9F5D2F7}"/>
          </ac:spMkLst>
        </pc:spChg>
        <pc:spChg chg="add mod">
          <ac:chgData name="Laura" userId="03d66f1f-fc2a-4f2d-9607-f64dbaf7a681" providerId="ADAL" clId="{B791439F-1EF7-F044-A959-46911A9CDB8E}" dt="2024-06-05T10:16:34.792" v="2206" actId="20577"/>
          <ac:spMkLst>
            <pc:docMk/>
            <pc:sldMk cId="650838975" sldId="386"/>
            <ac:spMk id="8" creationId="{86EF72EC-4795-BAFD-1891-CAEDA381521E}"/>
          </ac:spMkLst>
        </pc:spChg>
        <pc:spChg chg="add mod">
          <ac:chgData name="Laura" userId="03d66f1f-fc2a-4f2d-9607-f64dbaf7a681" providerId="ADAL" clId="{B791439F-1EF7-F044-A959-46911A9CDB8E}" dt="2024-06-05T10:11:03.132" v="2135"/>
          <ac:spMkLst>
            <pc:docMk/>
            <pc:sldMk cId="650838975" sldId="386"/>
            <ac:spMk id="9" creationId="{878D7419-DC0E-5134-670C-BC6C88646EC9}"/>
          </ac:spMkLst>
        </pc:spChg>
        <pc:spChg chg="add mod">
          <ac:chgData name="Laura" userId="03d66f1f-fc2a-4f2d-9607-f64dbaf7a681" providerId="ADAL" clId="{B791439F-1EF7-F044-A959-46911A9CDB8E}" dt="2024-06-05T10:11:03.132" v="2135"/>
          <ac:spMkLst>
            <pc:docMk/>
            <pc:sldMk cId="650838975" sldId="386"/>
            <ac:spMk id="10" creationId="{053979C8-5F5F-8E1E-8F3A-0BB0B26003E6}"/>
          </ac:spMkLst>
        </pc:spChg>
        <pc:spChg chg="del">
          <ac:chgData name="Laura" userId="03d66f1f-fc2a-4f2d-9607-f64dbaf7a681" providerId="ADAL" clId="{B791439F-1EF7-F044-A959-46911A9CDB8E}" dt="2024-06-05T10:10:59.680" v="2133" actId="478"/>
          <ac:spMkLst>
            <pc:docMk/>
            <pc:sldMk cId="650838975" sldId="386"/>
            <ac:spMk id="49" creationId="{F80ACF18-6981-0212-CAA3-AB724AD36476}"/>
          </ac:spMkLst>
        </pc:spChg>
        <pc:spChg chg="del">
          <ac:chgData name="Laura" userId="03d66f1f-fc2a-4f2d-9607-f64dbaf7a681" providerId="ADAL" clId="{B791439F-1EF7-F044-A959-46911A9CDB8E}" dt="2024-06-05T10:10:59.680" v="2133" actId="478"/>
          <ac:spMkLst>
            <pc:docMk/>
            <pc:sldMk cId="650838975" sldId="386"/>
            <ac:spMk id="50" creationId="{256398E2-494F-98FA-D66B-20A39A9299E5}"/>
          </ac:spMkLst>
        </pc:spChg>
        <pc:spChg chg="del">
          <ac:chgData name="Laura" userId="03d66f1f-fc2a-4f2d-9607-f64dbaf7a681" providerId="ADAL" clId="{B791439F-1EF7-F044-A959-46911A9CDB8E}" dt="2024-06-05T10:10:59.680" v="2133" actId="478"/>
          <ac:spMkLst>
            <pc:docMk/>
            <pc:sldMk cId="650838975" sldId="386"/>
            <ac:spMk id="54" creationId="{36108425-FE97-9D62-06B6-359193965D7C}"/>
          </ac:spMkLst>
        </pc:spChg>
        <pc:spChg chg="del">
          <ac:chgData name="Laura" userId="03d66f1f-fc2a-4f2d-9607-f64dbaf7a681" providerId="ADAL" clId="{B791439F-1EF7-F044-A959-46911A9CDB8E}" dt="2024-06-05T10:10:59.680" v="2133" actId="478"/>
          <ac:spMkLst>
            <pc:docMk/>
            <pc:sldMk cId="650838975" sldId="386"/>
            <ac:spMk id="63" creationId="{D598AFA7-38CA-ED43-B152-4CABA640B791}"/>
          </ac:spMkLst>
        </pc:spChg>
        <pc:spChg chg="del">
          <ac:chgData name="Laura" userId="03d66f1f-fc2a-4f2d-9607-f64dbaf7a681" providerId="ADAL" clId="{B791439F-1EF7-F044-A959-46911A9CDB8E}" dt="2024-06-05T10:11:02.646" v="2134" actId="478"/>
          <ac:spMkLst>
            <pc:docMk/>
            <pc:sldMk cId="650838975" sldId="386"/>
            <ac:spMk id="65" creationId="{BB7612C4-8916-9A67-0AA7-20E52B59CD58}"/>
          </ac:spMkLst>
        </pc:spChg>
        <pc:spChg chg="del">
          <ac:chgData name="Laura" userId="03d66f1f-fc2a-4f2d-9607-f64dbaf7a681" providerId="ADAL" clId="{B791439F-1EF7-F044-A959-46911A9CDB8E}" dt="2024-06-05T10:10:59.680" v="2133" actId="478"/>
          <ac:spMkLst>
            <pc:docMk/>
            <pc:sldMk cId="650838975" sldId="386"/>
            <ac:spMk id="66" creationId="{558EC8DA-E3DE-1ED0-392F-125B53A8141F}"/>
          </ac:spMkLst>
        </pc:spChg>
        <pc:spChg chg="del">
          <ac:chgData name="Laura" userId="03d66f1f-fc2a-4f2d-9607-f64dbaf7a681" providerId="ADAL" clId="{B791439F-1EF7-F044-A959-46911A9CDB8E}" dt="2024-06-05T10:10:59.680" v="2133" actId="478"/>
          <ac:spMkLst>
            <pc:docMk/>
            <pc:sldMk cId="650838975" sldId="386"/>
            <ac:spMk id="67" creationId="{0FBD4127-A620-6D47-DE36-D6DA064F0EDF}"/>
          </ac:spMkLst>
        </pc:spChg>
        <pc:cxnChg chg="add mod">
          <ac:chgData name="Laura" userId="03d66f1f-fc2a-4f2d-9607-f64dbaf7a681" providerId="ADAL" clId="{B791439F-1EF7-F044-A959-46911A9CDB8E}" dt="2024-06-05T10:11:03.132" v="2135"/>
          <ac:cxnSpMkLst>
            <pc:docMk/>
            <pc:sldMk cId="650838975" sldId="386"/>
            <ac:cxnSpMk id="3" creationId="{96AC7766-500E-F4C2-DC58-1360DB8B2965}"/>
          </ac:cxnSpMkLst>
        </pc:cxnChg>
        <pc:cxnChg chg="del">
          <ac:chgData name="Laura" userId="03d66f1f-fc2a-4f2d-9607-f64dbaf7a681" providerId="ADAL" clId="{B791439F-1EF7-F044-A959-46911A9CDB8E}" dt="2024-06-05T10:10:59.680" v="2133" actId="478"/>
          <ac:cxnSpMkLst>
            <pc:docMk/>
            <pc:sldMk cId="650838975" sldId="386"/>
            <ac:cxnSpMk id="51" creationId="{6C3D4D43-0CB6-64B4-F4D4-9C269534E36D}"/>
          </ac:cxnSpMkLst>
        </pc:cxnChg>
      </pc:sldChg>
    </pc:docChg>
  </pc:docChgLst>
  <pc:docChgLst>
    <pc:chgData name="Jordan Bell" userId="5401412d-7927-48cf-8008-01cdb708ac79" providerId="ADAL" clId="{C20E3145-9B1E-4633-B02B-0C14EB1896CF}"/>
    <pc:docChg chg="undo custSel addSld delSld modSld sldOrd">
      <pc:chgData name="Jordan Bell" userId="5401412d-7927-48cf-8008-01cdb708ac79" providerId="ADAL" clId="{C20E3145-9B1E-4633-B02B-0C14EB1896CF}" dt="2024-06-05T10:24:14.256" v="8511" actId="313"/>
      <pc:docMkLst>
        <pc:docMk/>
      </pc:docMkLst>
      <pc:sldChg chg="addSp delSp modSp mod">
        <pc:chgData name="Jordan Bell" userId="5401412d-7927-48cf-8008-01cdb708ac79" providerId="ADAL" clId="{C20E3145-9B1E-4633-B02B-0C14EB1896CF}" dt="2024-05-30T14:48:00.628" v="3544" actId="1076"/>
        <pc:sldMkLst>
          <pc:docMk/>
          <pc:sldMk cId="4159844712" sldId="257"/>
        </pc:sldMkLst>
        <pc:spChg chg="mod">
          <ac:chgData name="Jordan Bell" userId="5401412d-7927-48cf-8008-01cdb708ac79" providerId="ADAL" clId="{C20E3145-9B1E-4633-B02B-0C14EB1896CF}" dt="2024-05-30T14:47:56.354" v="3543" actId="20577"/>
          <ac:spMkLst>
            <pc:docMk/>
            <pc:sldMk cId="4159844712" sldId="257"/>
            <ac:spMk id="3" creationId="{367404A5-4BBE-2068-2F28-0691F8F48E42}"/>
          </ac:spMkLst>
        </pc:spChg>
        <pc:picChg chg="del">
          <ac:chgData name="Jordan Bell" userId="5401412d-7927-48cf-8008-01cdb708ac79" providerId="ADAL" clId="{C20E3145-9B1E-4633-B02B-0C14EB1896CF}" dt="2024-05-30T14:47:24.646" v="3505" actId="478"/>
          <ac:picMkLst>
            <pc:docMk/>
            <pc:sldMk cId="4159844712" sldId="257"/>
            <ac:picMk id="4" creationId="{ADF2FEDD-15BB-687D-F28C-34DBE8B3C316}"/>
          </ac:picMkLst>
        </pc:picChg>
        <pc:picChg chg="add mod">
          <ac:chgData name="Jordan Bell" userId="5401412d-7927-48cf-8008-01cdb708ac79" providerId="ADAL" clId="{C20E3145-9B1E-4633-B02B-0C14EB1896CF}" dt="2024-05-30T14:48:00.628" v="3544" actId="1076"/>
          <ac:picMkLst>
            <pc:docMk/>
            <pc:sldMk cId="4159844712" sldId="257"/>
            <ac:picMk id="6" creationId="{3D091E14-9D5F-50D1-FC00-54BDE998E131}"/>
          </ac:picMkLst>
        </pc:picChg>
      </pc:sldChg>
      <pc:sldChg chg="add del">
        <pc:chgData name="Jordan Bell" userId="5401412d-7927-48cf-8008-01cdb708ac79" providerId="ADAL" clId="{C20E3145-9B1E-4633-B02B-0C14EB1896CF}" dt="2024-05-15T14:46:51.496" v="412" actId="47"/>
        <pc:sldMkLst>
          <pc:docMk/>
          <pc:sldMk cId="2450418246" sldId="261"/>
        </pc:sldMkLst>
      </pc:sldChg>
      <pc:sldChg chg="add del">
        <pc:chgData name="Jordan Bell" userId="5401412d-7927-48cf-8008-01cdb708ac79" providerId="ADAL" clId="{C20E3145-9B1E-4633-B02B-0C14EB1896CF}" dt="2024-05-15T14:46:51.496" v="412" actId="47"/>
        <pc:sldMkLst>
          <pc:docMk/>
          <pc:sldMk cId="814757420" sldId="262"/>
        </pc:sldMkLst>
      </pc:sldChg>
      <pc:sldChg chg="add del">
        <pc:chgData name="Jordan Bell" userId="5401412d-7927-48cf-8008-01cdb708ac79" providerId="ADAL" clId="{C20E3145-9B1E-4633-B02B-0C14EB1896CF}" dt="2024-05-15T14:46:51.496" v="412" actId="47"/>
        <pc:sldMkLst>
          <pc:docMk/>
          <pc:sldMk cId="2884734288" sldId="263"/>
        </pc:sldMkLst>
      </pc:sldChg>
      <pc:sldChg chg="add del">
        <pc:chgData name="Jordan Bell" userId="5401412d-7927-48cf-8008-01cdb708ac79" providerId="ADAL" clId="{C20E3145-9B1E-4633-B02B-0C14EB1896CF}" dt="2024-05-15T14:46:51.496" v="412" actId="47"/>
        <pc:sldMkLst>
          <pc:docMk/>
          <pc:sldMk cId="955542643" sldId="264"/>
        </pc:sldMkLst>
      </pc:sldChg>
      <pc:sldChg chg="del">
        <pc:chgData name="Jordan Bell" userId="5401412d-7927-48cf-8008-01cdb708ac79" providerId="ADAL" clId="{C20E3145-9B1E-4633-B02B-0C14EB1896CF}" dt="2024-05-16T09:33:39.818" v="953" actId="47"/>
        <pc:sldMkLst>
          <pc:docMk/>
          <pc:sldMk cId="3434965385" sldId="266"/>
        </pc:sldMkLst>
      </pc:sldChg>
      <pc:sldChg chg="addSp delSp modSp mod">
        <pc:chgData name="Jordan Bell" userId="5401412d-7927-48cf-8008-01cdb708ac79" providerId="ADAL" clId="{C20E3145-9B1E-4633-B02B-0C14EB1896CF}" dt="2024-05-16T09:33:24.103" v="952" actId="1076"/>
        <pc:sldMkLst>
          <pc:docMk/>
          <pc:sldMk cId="1230832945" sldId="272"/>
        </pc:sldMkLst>
        <pc:spChg chg="del">
          <ac:chgData name="Jordan Bell" userId="5401412d-7927-48cf-8008-01cdb708ac79" providerId="ADAL" clId="{C20E3145-9B1E-4633-B02B-0C14EB1896CF}" dt="2024-05-16T09:32:42.857" v="945" actId="478"/>
          <ac:spMkLst>
            <pc:docMk/>
            <pc:sldMk cId="1230832945" sldId="272"/>
            <ac:spMk id="3" creationId="{C0084D74-990E-D517-C669-1EDBEE0ED071}"/>
          </ac:spMkLst>
        </pc:spChg>
        <pc:spChg chg="del">
          <ac:chgData name="Jordan Bell" userId="5401412d-7927-48cf-8008-01cdb708ac79" providerId="ADAL" clId="{C20E3145-9B1E-4633-B02B-0C14EB1896CF}" dt="2024-05-16T09:32:44.148" v="946" actId="478"/>
          <ac:spMkLst>
            <pc:docMk/>
            <pc:sldMk cId="1230832945" sldId="272"/>
            <ac:spMk id="4" creationId="{E83BC74B-A58E-DBA7-4459-328B4BB96B66}"/>
          </ac:spMkLst>
        </pc:spChg>
        <pc:spChg chg="del">
          <ac:chgData name="Jordan Bell" userId="5401412d-7927-48cf-8008-01cdb708ac79" providerId="ADAL" clId="{C20E3145-9B1E-4633-B02B-0C14EB1896CF}" dt="2024-05-16T09:32:45.302" v="947" actId="478"/>
          <ac:spMkLst>
            <pc:docMk/>
            <pc:sldMk cId="1230832945" sldId="272"/>
            <ac:spMk id="5" creationId="{97CEA00A-0BA4-5180-A439-EF3522456000}"/>
          </ac:spMkLst>
        </pc:spChg>
        <pc:spChg chg="add mod">
          <ac:chgData name="Jordan Bell" userId="5401412d-7927-48cf-8008-01cdb708ac79" providerId="ADAL" clId="{C20E3145-9B1E-4633-B02B-0C14EB1896CF}" dt="2024-05-16T09:33:13.394" v="948"/>
          <ac:spMkLst>
            <pc:docMk/>
            <pc:sldMk cId="1230832945" sldId="272"/>
            <ac:spMk id="6" creationId="{6F9448F6-F142-6E14-074E-E88088A81AB3}"/>
          </ac:spMkLst>
        </pc:spChg>
        <pc:spChg chg="add mod">
          <ac:chgData name="Jordan Bell" userId="5401412d-7927-48cf-8008-01cdb708ac79" providerId="ADAL" clId="{C20E3145-9B1E-4633-B02B-0C14EB1896CF}" dt="2024-05-16T09:33:17.271" v="949" actId="1076"/>
          <ac:spMkLst>
            <pc:docMk/>
            <pc:sldMk cId="1230832945" sldId="272"/>
            <ac:spMk id="8" creationId="{E3A262B4-C1B0-3A02-9019-2812FDB4A6E3}"/>
          </ac:spMkLst>
        </pc:spChg>
        <pc:spChg chg="add mod">
          <ac:chgData name="Jordan Bell" userId="5401412d-7927-48cf-8008-01cdb708ac79" providerId="ADAL" clId="{C20E3145-9B1E-4633-B02B-0C14EB1896CF}" dt="2024-05-16T09:33:19.054" v="950" actId="1076"/>
          <ac:spMkLst>
            <pc:docMk/>
            <pc:sldMk cId="1230832945" sldId="272"/>
            <ac:spMk id="9" creationId="{45980A78-F59F-8981-C50E-BE877CF2650B}"/>
          </ac:spMkLst>
        </pc:spChg>
        <pc:spChg chg="add mod">
          <ac:chgData name="Jordan Bell" userId="5401412d-7927-48cf-8008-01cdb708ac79" providerId="ADAL" clId="{C20E3145-9B1E-4633-B02B-0C14EB1896CF}" dt="2024-05-16T09:33:22.560" v="951" actId="1076"/>
          <ac:spMkLst>
            <pc:docMk/>
            <pc:sldMk cId="1230832945" sldId="272"/>
            <ac:spMk id="10" creationId="{70F08B1E-DD18-48F3-5D93-2757DA2DA3CE}"/>
          </ac:spMkLst>
        </pc:spChg>
        <pc:spChg chg="add mod">
          <ac:chgData name="Jordan Bell" userId="5401412d-7927-48cf-8008-01cdb708ac79" providerId="ADAL" clId="{C20E3145-9B1E-4633-B02B-0C14EB1896CF}" dt="2024-05-16T09:33:24.103" v="952" actId="1076"/>
          <ac:spMkLst>
            <pc:docMk/>
            <pc:sldMk cId="1230832945" sldId="272"/>
            <ac:spMk id="15" creationId="{D7CA14A3-C33F-4042-BF9B-B48B1E9E73DD}"/>
          </ac:spMkLst>
        </pc:spChg>
        <pc:spChg chg="mod">
          <ac:chgData name="Jordan Bell" userId="5401412d-7927-48cf-8008-01cdb708ac79" providerId="ADAL" clId="{C20E3145-9B1E-4633-B02B-0C14EB1896CF}" dt="2024-05-16T09:32:39.202" v="944" actId="20577"/>
          <ac:spMkLst>
            <pc:docMk/>
            <pc:sldMk cId="1230832945" sldId="272"/>
            <ac:spMk id="22" creationId="{00000000-0000-0000-0000-000000000000}"/>
          </ac:spMkLst>
        </pc:spChg>
        <pc:spChg chg="del">
          <ac:chgData name="Jordan Bell" userId="5401412d-7927-48cf-8008-01cdb708ac79" providerId="ADAL" clId="{C20E3145-9B1E-4633-B02B-0C14EB1896CF}" dt="2024-05-16T09:32:31.673" v="925" actId="478"/>
          <ac:spMkLst>
            <pc:docMk/>
            <pc:sldMk cId="1230832945" sldId="272"/>
            <ac:spMk id="25" creationId="{D6CC31A4-46CE-484F-98AB-09BCDAB137D5}"/>
          </ac:spMkLst>
        </pc:spChg>
        <pc:graphicFrameChg chg="add mod">
          <ac:chgData name="Jordan Bell" userId="5401412d-7927-48cf-8008-01cdb708ac79" providerId="ADAL" clId="{C20E3145-9B1E-4633-B02B-0C14EB1896CF}" dt="2024-05-16T09:33:13.394" v="948"/>
          <ac:graphicFrameMkLst>
            <pc:docMk/>
            <pc:sldMk cId="1230832945" sldId="272"/>
            <ac:graphicFrameMk id="7" creationId="{04B040F8-DE5B-41A2-E99E-811CE922D3E2}"/>
          </ac:graphicFrameMkLst>
        </pc:graphicFrameChg>
      </pc:sldChg>
      <pc:sldChg chg="modSp mod">
        <pc:chgData name="Jordan Bell" userId="5401412d-7927-48cf-8008-01cdb708ac79" providerId="ADAL" clId="{C20E3145-9B1E-4633-B02B-0C14EB1896CF}" dt="2024-05-16T09:32:26.323" v="924" actId="20577"/>
        <pc:sldMkLst>
          <pc:docMk/>
          <pc:sldMk cId="3254160692" sldId="279"/>
        </pc:sldMkLst>
        <pc:spChg chg="mod">
          <ac:chgData name="Jordan Bell" userId="5401412d-7927-48cf-8008-01cdb708ac79" providerId="ADAL" clId="{C20E3145-9B1E-4633-B02B-0C14EB1896CF}" dt="2024-05-16T09:32:26.323" v="924" actId="20577"/>
          <ac:spMkLst>
            <pc:docMk/>
            <pc:sldMk cId="3254160692" sldId="279"/>
            <ac:spMk id="10" creationId="{34FAE220-309B-8549-A8A8-93957FF804E4}"/>
          </ac:spMkLst>
        </pc:spChg>
      </pc:sldChg>
      <pc:sldChg chg="addSp delSp modSp mod">
        <pc:chgData name="Jordan Bell" userId="5401412d-7927-48cf-8008-01cdb708ac79" providerId="ADAL" clId="{C20E3145-9B1E-4633-B02B-0C14EB1896CF}" dt="2024-05-15T14:44:43.614" v="351" actId="1582"/>
        <pc:sldMkLst>
          <pc:docMk/>
          <pc:sldMk cId="4237296833" sldId="280"/>
        </pc:sldMkLst>
        <pc:spChg chg="add mod">
          <ac:chgData name="Jordan Bell" userId="5401412d-7927-48cf-8008-01cdb708ac79" providerId="ADAL" clId="{C20E3145-9B1E-4633-B02B-0C14EB1896CF}" dt="2024-05-15T14:43:51.601" v="343"/>
          <ac:spMkLst>
            <pc:docMk/>
            <pc:sldMk cId="4237296833" sldId="280"/>
            <ac:spMk id="2" creationId="{03A49D1F-A0D4-A934-F9C8-427A5ECD1715}"/>
          </ac:spMkLst>
        </pc:spChg>
        <pc:spChg chg="add mod">
          <ac:chgData name="Jordan Bell" userId="5401412d-7927-48cf-8008-01cdb708ac79" providerId="ADAL" clId="{C20E3145-9B1E-4633-B02B-0C14EB1896CF}" dt="2024-05-15T14:44:43.614" v="351" actId="1582"/>
          <ac:spMkLst>
            <pc:docMk/>
            <pc:sldMk cId="4237296833" sldId="280"/>
            <ac:spMk id="5" creationId="{F9469E7D-D860-AC78-331B-E0F669A7C439}"/>
          </ac:spMkLst>
        </pc:spChg>
        <pc:spChg chg="add mod">
          <ac:chgData name="Jordan Bell" userId="5401412d-7927-48cf-8008-01cdb708ac79" providerId="ADAL" clId="{C20E3145-9B1E-4633-B02B-0C14EB1896CF}" dt="2024-05-15T14:44:43.614" v="351" actId="1582"/>
          <ac:spMkLst>
            <pc:docMk/>
            <pc:sldMk cId="4237296833" sldId="280"/>
            <ac:spMk id="6" creationId="{BB43E103-755A-91C4-8308-9BB1E5D83214}"/>
          </ac:spMkLst>
        </pc:spChg>
        <pc:spChg chg="add mod">
          <ac:chgData name="Jordan Bell" userId="5401412d-7927-48cf-8008-01cdb708ac79" providerId="ADAL" clId="{C20E3145-9B1E-4633-B02B-0C14EB1896CF}" dt="2024-05-15T14:44:43.614" v="351" actId="1582"/>
          <ac:spMkLst>
            <pc:docMk/>
            <pc:sldMk cId="4237296833" sldId="280"/>
            <ac:spMk id="7" creationId="{FD28F63C-56B6-3007-1B13-FEB3ECB9DF27}"/>
          </ac:spMkLst>
        </pc:spChg>
        <pc:spChg chg="del">
          <ac:chgData name="Jordan Bell" userId="5401412d-7927-48cf-8008-01cdb708ac79" providerId="ADAL" clId="{C20E3145-9B1E-4633-B02B-0C14EB1896CF}" dt="2024-05-15T14:39:57.621" v="243" actId="478"/>
          <ac:spMkLst>
            <pc:docMk/>
            <pc:sldMk cId="4237296833" sldId="280"/>
            <ac:spMk id="22" creationId="{00000000-0000-0000-0000-000000000000}"/>
          </ac:spMkLst>
        </pc:spChg>
        <pc:picChg chg="add mod">
          <ac:chgData name="Jordan Bell" userId="5401412d-7927-48cf-8008-01cdb708ac79" providerId="ADAL" clId="{C20E3145-9B1E-4633-B02B-0C14EB1896CF}" dt="2024-05-15T14:43:51.601" v="343"/>
          <ac:picMkLst>
            <pc:docMk/>
            <pc:sldMk cId="4237296833" sldId="280"/>
            <ac:picMk id="3" creationId="{EBFDE5BC-0171-AA75-1D90-CA946DBA0261}"/>
          </ac:picMkLst>
        </pc:picChg>
        <pc:picChg chg="add mod">
          <ac:chgData name="Jordan Bell" userId="5401412d-7927-48cf-8008-01cdb708ac79" providerId="ADAL" clId="{C20E3145-9B1E-4633-B02B-0C14EB1896CF}" dt="2024-05-15T14:43:51.601" v="343"/>
          <ac:picMkLst>
            <pc:docMk/>
            <pc:sldMk cId="4237296833" sldId="280"/>
            <ac:picMk id="4" creationId="{D5DE512E-8B2F-B9F6-F988-E570D69A57AD}"/>
          </ac:picMkLst>
        </pc:picChg>
      </pc:sldChg>
      <pc:sldChg chg="addSp modSp mod">
        <pc:chgData name="Jordan Bell" userId="5401412d-7927-48cf-8008-01cdb708ac79" providerId="ADAL" clId="{C20E3145-9B1E-4633-B02B-0C14EB1896CF}" dt="2024-05-16T12:14:59.303" v="1319" actId="1076"/>
        <pc:sldMkLst>
          <pc:docMk/>
          <pc:sldMk cId="1522816008" sldId="294"/>
        </pc:sldMkLst>
        <pc:spChg chg="add mod">
          <ac:chgData name="Jordan Bell" userId="5401412d-7927-48cf-8008-01cdb708ac79" providerId="ADAL" clId="{C20E3145-9B1E-4633-B02B-0C14EB1896CF}" dt="2024-05-16T12:14:44.698" v="1315" actId="20577"/>
          <ac:spMkLst>
            <pc:docMk/>
            <pc:sldMk cId="1522816008" sldId="294"/>
            <ac:spMk id="2" creationId="{04DF3759-DB86-CD9F-24E3-26182CD4C080}"/>
          </ac:spMkLst>
        </pc:spChg>
        <pc:picChg chg="add mod">
          <ac:chgData name="Jordan Bell" userId="5401412d-7927-48cf-8008-01cdb708ac79" providerId="ADAL" clId="{C20E3145-9B1E-4633-B02B-0C14EB1896CF}" dt="2024-05-16T12:14:59.303" v="1319" actId="1076"/>
          <ac:picMkLst>
            <pc:docMk/>
            <pc:sldMk cId="1522816008" sldId="294"/>
            <ac:picMk id="1026" creationId="{48EDEBEB-5706-5CA9-E6BA-8E24D13E0F23}"/>
          </ac:picMkLst>
        </pc:picChg>
      </pc:sldChg>
      <pc:sldChg chg="addSp modSp mod">
        <pc:chgData name="Jordan Bell" userId="5401412d-7927-48cf-8008-01cdb708ac79" providerId="ADAL" clId="{C20E3145-9B1E-4633-B02B-0C14EB1896CF}" dt="2024-05-30T14:49:06.648" v="3567" actId="1076"/>
        <pc:sldMkLst>
          <pc:docMk/>
          <pc:sldMk cId="289690" sldId="335"/>
        </pc:sldMkLst>
        <pc:picChg chg="add mod">
          <ac:chgData name="Jordan Bell" userId="5401412d-7927-48cf-8008-01cdb708ac79" providerId="ADAL" clId="{C20E3145-9B1E-4633-B02B-0C14EB1896CF}" dt="2024-05-30T14:49:06.648" v="3567" actId="1076"/>
          <ac:picMkLst>
            <pc:docMk/>
            <pc:sldMk cId="289690" sldId="335"/>
            <ac:picMk id="3" creationId="{3EA80361-61BB-8FB7-BB5B-4536BD2DD7CC}"/>
          </ac:picMkLst>
        </pc:picChg>
      </pc:sldChg>
      <pc:sldChg chg="delSp mod delAnim modNotesTx">
        <pc:chgData name="Jordan Bell" userId="5401412d-7927-48cf-8008-01cdb708ac79" providerId="ADAL" clId="{C20E3145-9B1E-4633-B02B-0C14EB1896CF}" dt="2024-06-03T13:21:41.495" v="4085" actId="20577"/>
        <pc:sldMkLst>
          <pc:docMk/>
          <pc:sldMk cId="3701950001" sldId="336"/>
        </pc:sldMkLst>
        <pc:spChg chg="del">
          <ac:chgData name="Jordan Bell" userId="5401412d-7927-48cf-8008-01cdb708ac79" providerId="ADAL" clId="{C20E3145-9B1E-4633-B02B-0C14EB1896CF}" dt="2024-05-30T14:46:51.903" v="3501" actId="478"/>
          <ac:spMkLst>
            <pc:docMk/>
            <pc:sldMk cId="3701950001" sldId="336"/>
            <ac:spMk id="6" creationId="{FC0CA542-6AFE-CDFB-AEDD-ED3A1B2B17A8}"/>
          </ac:spMkLst>
        </pc:spChg>
        <pc:spChg chg="del">
          <ac:chgData name="Jordan Bell" userId="5401412d-7927-48cf-8008-01cdb708ac79" providerId="ADAL" clId="{C20E3145-9B1E-4633-B02B-0C14EB1896CF}" dt="2024-05-30T14:46:47.786" v="3499" actId="478"/>
          <ac:spMkLst>
            <pc:docMk/>
            <pc:sldMk cId="3701950001" sldId="336"/>
            <ac:spMk id="7" creationId="{22C7D49E-359F-8E20-24A9-D4F1935A286A}"/>
          </ac:spMkLst>
        </pc:spChg>
        <pc:spChg chg="del">
          <ac:chgData name="Jordan Bell" userId="5401412d-7927-48cf-8008-01cdb708ac79" providerId="ADAL" clId="{C20E3145-9B1E-4633-B02B-0C14EB1896CF}" dt="2024-05-30T14:46:54.937" v="3502" actId="478"/>
          <ac:spMkLst>
            <pc:docMk/>
            <pc:sldMk cId="3701950001" sldId="336"/>
            <ac:spMk id="68" creationId="{95521970-5B28-79EA-CAD5-44C6F06045A0}"/>
          </ac:spMkLst>
        </pc:spChg>
        <pc:cxnChg chg="del">
          <ac:chgData name="Jordan Bell" userId="5401412d-7927-48cf-8008-01cdb708ac79" providerId="ADAL" clId="{C20E3145-9B1E-4633-B02B-0C14EB1896CF}" dt="2024-05-30T14:46:49.904" v="3500" actId="478"/>
          <ac:cxnSpMkLst>
            <pc:docMk/>
            <pc:sldMk cId="3701950001" sldId="336"/>
            <ac:cxnSpMk id="40" creationId="{1BBF8EEC-C23A-2181-0197-A7F3D8AFE483}"/>
          </ac:cxnSpMkLst>
        </pc:cxnChg>
      </pc:sldChg>
      <pc:sldChg chg="addSp delSp modSp add mod">
        <pc:chgData name="Jordan Bell" userId="5401412d-7927-48cf-8008-01cdb708ac79" providerId="ADAL" clId="{C20E3145-9B1E-4633-B02B-0C14EB1896CF}" dt="2024-05-16T09:14:53.324" v="628" actId="20577"/>
        <pc:sldMkLst>
          <pc:docMk/>
          <pc:sldMk cId="156965466" sldId="337"/>
        </pc:sldMkLst>
        <pc:spChg chg="del">
          <ac:chgData name="Jordan Bell" userId="5401412d-7927-48cf-8008-01cdb708ac79" providerId="ADAL" clId="{C20E3145-9B1E-4633-B02B-0C14EB1896CF}" dt="2024-05-15T14:44:05.637" v="347" actId="478"/>
          <ac:spMkLst>
            <pc:docMk/>
            <pc:sldMk cId="156965466" sldId="337"/>
            <ac:spMk id="2" creationId="{03A49D1F-A0D4-A934-F9C8-427A5ECD1715}"/>
          </ac:spMkLst>
        </pc:spChg>
        <pc:spChg chg="add mod">
          <ac:chgData name="Jordan Bell" userId="5401412d-7927-48cf-8008-01cdb708ac79" providerId="ADAL" clId="{C20E3145-9B1E-4633-B02B-0C14EB1896CF}" dt="2024-05-15T14:45:10.741" v="370" actId="20577"/>
          <ac:spMkLst>
            <pc:docMk/>
            <pc:sldMk cId="156965466" sldId="337"/>
            <ac:spMk id="7" creationId="{BB13E7B7-352A-E188-D042-23F6ADF7A24A}"/>
          </ac:spMkLst>
        </pc:spChg>
        <pc:spChg chg="add mod">
          <ac:chgData name="Jordan Bell" userId="5401412d-7927-48cf-8008-01cdb708ac79" providerId="ADAL" clId="{C20E3145-9B1E-4633-B02B-0C14EB1896CF}" dt="2024-05-16T09:14:53.324" v="628" actId="20577"/>
          <ac:spMkLst>
            <pc:docMk/>
            <pc:sldMk cId="156965466" sldId="337"/>
            <ac:spMk id="15" creationId="{DD9CFEB9-CC66-F9DA-6841-45B106005009}"/>
          </ac:spMkLst>
        </pc:spChg>
        <pc:picChg chg="del">
          <ac:chgData name="Jordan Bell" userId="5401412d-7927-48cf-8008-01cdb708ac79" providerId="ADAL" clId="{C20E3145-9B1E-4633-B02B-0C14EB1896CF}" dt="2024-05-15T14:44:03.566" v="345" actId="478"/>
          <ac:picMkLst>
            <pc:docMk/>
            <pc:sldMk cId="156965466" sldId="337"/>
            <ac:picMk id="3" creationId="{EBFDE5BC-0171-AA75-1D90-CA946DBA0261}"/>
          </ac:picMkLst>
        </pc:picChg>
        <pc:picChg chg="del">
          <ac:chgData name="Jordan Bell" userId="5401412d-7927-48cf-8008-01cdb708ac79" providerId="ADAL" clId="{C20E3145-9B1E-4633-B02B-0C14EB1896CF}" dt="2024-05-15T14:44:04.108" v="346" actId="478"/>
          <ac:picMkLst>
            <pc:docMk/>
            <pc:sldMk cId="156965466" sldId="337"/>
            <ac:picMk id="4" creationId="{D5DE512E-8B2F-B9F6-F988-E570D69A57AD}"/>
          </ac:picMkLst>
        </pc:picChg>
        <pc:picChg chg="add mod">
          <ac:chgData name="Jordan Bell" userId="5401412d-7927-48cf-8008-01cdb708ac79" providerId="ADAL" clId="{C20E3145-9B1E-4633-B02B-0C14EB1896CF}" dt="2024-05-16T09:11:35.558" v="424" actId="1076"/>
          <ac:picMkLst>
            <pc:docMk/>
            <pc:sldMk cId="156965466" sldId="337"/>
            <ac:picMk id="5" creationId="{21D6DC2D-6CF3-999A-9009-17EF74CF7320}"/>
          </ac:picMkLst>
        </pc:picChg>
        <pc:picChg chg="add mod">
          <ac:chgData name="Jordan Bell" userId="5401412d-7927-48cf-8008-01cdb708ac79" providerId="ADAL" clId="{C20E3145-9B1E-4633-B02B-0C14EB1896CF}" dt="2024-05-16T09:11:54.417" v="432" actId="1076"/>
          <ac:picMkLst>
            <pc:docMk/>
            <pc:sldMk cId="156965466" sldId="337"/>
            <ac:picMk id="6" creationId="{AD02758B-A1D9-82C1-D866-AF8D1FB2D56A}"/>
          </ac:picMkLst>
        </pc:picChg>
        <pc:picChg chg="add mod">
          <ac:chgData name="Jordan Bell" userId="5401412d-7927-48cf-8008-01cdb708ac79" providerId="ADAL" clId="{C20E3145-9B1E-4633-B02B-0C14EB1896CF}" dt="2024-05-16T09:12:54.422" v="437" actId="1076"/>
          <ac:picMkLst>
            <pc:docMk/>
            <pc:sldMk cId="156965466" sldId="337"/>
            <ac:picMk id="9" creationId="{263C82BE-4528-7317-3D29-981D59F738C9}"/>
          </ac:picMkLst>
        </pc:picChg>
      </pc:sldChg>
      <pc:sldChg chg="delSp modSp add del mod">
        <pc:chgData name="Jordan Bell" userId="5401412d-7927-48cf-8008-01cdb708ac79" providerId="ADAL" clId="{C20E3145-9B1E-4633-B02B-0C14EB1896CF}" dt="2024-05-15T14:43:02.327" v="341" actId="47"/>
        <pc:sldMkLst>
          <pc:docMk/>
          <pc:sldMk cId="760060461" sldId="337"/>
        </pc:sldMkLst>
        <pc:spChg chg="mod">
          <ac:chgData name="Jordan Bell" userId="5401412d-7927-48cf-8008-01cdb708ac79" providerId="ADAL" clId="{C20E3145-9B1E-4633-B02B-0C14EB1896CF}" dt="2024-05-15T14:42:58.950" v="340" actId="20577"/>
          <ac:spMkLst>
            <pc:docMk/>
            <pc:sldMk cId="760060461" sldId="337"/>
            <ac:spMk id="2" creationId="{04DF3759-DB86-CD9F-24E3-26182CD4C080}"/>
          </ac:spMkLst>
        </pc:spChg>
        <pc:picChg chg="del">
          <ac:chgData name="Jordan Bell" userId="5401412d-7927-48cf-8008-01cdb708ac79" providerId="ADAL" clId="{C20E3145-9B1E-4633-B02B-0C14EB1896CF}" dt="2024-05-15T14:42:26.116" v="257" actId="478"/>
          <ac:picMkLst>
            <pc:docMk/>
            <pc:sldMk cId="760060461" sldId="337"/>
            <ac:picMk id="1026" creationId="{48EDEBEB-5706-5CA9-E6BA-8E24D13E0F23}"/>
          </ac:picMkLst>
        </pc:picChg>
      </pc:sldChg>
      <pc:sldChg chg="addSp modSp add mod">
        <pc:chgData name="Jordan Bell" userId="5401412d-7927-48cf-8008-01cdb708ac79" providerId="ADAL" clId="{C20E3145-9B1E-4633-B02B-0C14EB1896CF}" dt="2024-05-15T14:45:47.661" v="399" actId="20577"/>
        <pc:sldMkLst>
          <pc:docMk/>
          <pc:sldMk cId="3611949846" sldId="338"/>
        </pc:sldMkLst>
        <pc:spChg chg="add mod">
          <ac:chgData name="Jordan Bell" userId="5401412d-7927-48cf-8008-01cdb708ac79" providerId="ADAL" clId="{C20E3145-9B1E-4633-B02B-0C14EB1896CF}" dt="2024-05-15T14:45:47.661" v="399" actId="20577"/>
          <ac:spMkLst>
            <pc:docMk/>
            <pc:sldMk cId="3611949846" sldId="338"/>
            <ac:spMk id="7" creationId="{D13DCAF5-CA6B-B509-93BB-E76106E99F95}"/>
          </ac:spMkLst>
        </pc:spChg>
        <pc:picChg chg="add mod">
          <ac:chgData name="Jordan Bell" userId="5401412d-7927-48cf-8008-01cdb708ac79" providerId="ADAL" clId="{C20E3145-9B1E-4633-B02B-0C14EB1896CF}" dt="2024-05-15T14:45:24.899" v="371"/>
          <ac:picMkLst>
            <pc:docMk/>
            <pc:sldMk cId="3611949846" sldId="338"/>
            <ac:picMk id="2" creationId="{605F54F2-2931-485B-06E2-2F3CF36064AF}"/>
          </ac:picMkLst>
        </pc:picChg>
        <pc:picChg chg="add mod">
          <ac:chgData name="Jordan Bell" userId="5401412d-7927-48cf-8008-01cdb708ac79" providerId="ADAL" clId="{C20E3145-9B1E-4633-B02B-0C14EB1896CF}" dt="2024-05-15T14:45:24.899" v="371"/>
          <ac:picMkLst>
            <pc:docMk/>
            <pc:sldMk cId="3611949846" sldId="338"/>
            <ac:picMk id="3" creationId="{3E8C7789-8B6A-F2FB-A599-7305DE59F4F2}"/>
          </ac:picMkLst>
        </pc:picChg>
        <pc:picChg chg="add mod">
          <ac:chgData name="Jordan Bell" userId="5401412d-7927-48cf-8008-01cdb708ac79" providerId="ADAL" clId="{C20E3145-9B1E-4633-B02B-0C14EB1896CF}" dt="2024-05-15T14:45:24.899" v="371"/>
          <ac:picMkLst>
            <pc:docMk/>
            <pc:sldMk cId="3611949846" sldId="338"/>
            <ac:picMk id="4" creationId="{88424E07-138F-F61E-57C7-DFC149C8E026}"/>
          </ac:picMkLst>
        </pc:picChg>
        <pc:picChg chg="add mod">
          <ac:chgData name="Jordan Bell" userId="5401412d-7927-48cf-8008-01cdb708ac79" providerId="ADAL" clId="{C20E3145-9B1E-4633-B02B-0C14EB1896CF}" dt="2024-05-15T14:45:24.899" v="371"/>
          <ac:picMkLst>
            <pc:docMk/>
            <pc:sldMk cId="3611949846" sldId="338"/>
            <ac:picMk id="5" creationId="{26970B48-744D-B330-9613-0DBEAEB978BE}"/>
          </ac:picMkLst>
        </pc:picChg>
        <pc:picChg chg="add mod">
          <ac:chgData name="Jordan Bell" userId="5401412d-7927-48cf-8008-01cdb708ac79" providerId="ADAL" clId="{C20E3145-9B1E-4633-B02B-0C14EB1896CF}" dt="2024-05-15T14:45:24.899" v="371"/>
          <ac:picMkLst>
            <pc:docMk/>
            <pc:sldMk cId="3611949846" sldId="338"/>
            <ac:picMk id="6" creationId="{36D08C8F-3B95-369F-A74C-C4056F73E83F}"/>
          </ac:picMkLst>
        </pc:picChg>
      </pc:sldChg>
      <pc:sldChg chg="addSp modSp add mod">
        <pc:chgData name="Jordan Bell" userId="5401412d-7927-48cf-8008-01cdb708ac79" providerId="ADAL" clId="{C20E3145-9B1E-4633-B02B-0C14EB1896CF}" dt="2024-05-16T12:21:14.948" v="1526" actId="1076"/>
        <pc:sldMkLst>
          <pc:docMk/>
          <pc:sldMk cId="1342897623" sldId="339"/>
        </pc:sldMkLst>
        <pc:spChg chg="add mod">
          <ac:chgData name="Jordan Bell" userId="5401412d-7927-48cf-8008-01cdb708ac79" providerId="ADAL" clId="{C20E3145-9B1E-4633-B02B-0C14EB1896CF}" dt="2024-05-15T14:46:46.708" v="411" actId="20577"/>
          <ac:spMkLst>
            <pc:docMk/>
            <pc:sldMk cId="1342897623" sldId="339"/>
            <ac:spMk id="3" creationId="{9E631DAD-8B7F-F662-4F3F-98D296C2D769}"/>
          </ac:spMkLst>
        </pc:spChg>
        <pc:picChg chg="add mod">
          <ac:chgData name="Jordan Bell" userId="5401412d-7927-48cf-8008-01cdb708ac79" providerId="ADAL" clId="{C20E3145-9B1E-4633-B02B-0C14EB1896CF}" dt="2024-05-16T12:21:14.948" v="1526" actId="1076"/>
          <ac:picMkLst>
            <pc:docMk/>
            <pc:sldMk cId="1342897623" sldId="339"/>
            <ac:picMk id="2" creationId="{4A0C0001-B240-A78D-7B0C-BD3D5FAD242F}"/>
          </ac:picMkLst>
        </pc:picChg>
        <pc:picChg chg="add">
          <ac:chgData name="Jordan Bell" userId="5401412d-7927-48cf-8008-01cdb708ac79" providerId="ADAL" clId="{C20E3145-9B1E-4633-B02B-0C14EB1896CF}" dt="2024-05-16T12:15:14.963" v="1320"/>
          <ac:picMkLst>
            <pc:docMk/>
            <pc:sldMk cId="1342897623" sldId="339"/>
            <ac:picMk id="5122" creationId="{1B5D2F85-2CF2-66F3-B279-14B6EA602F6A}"/>
          </ac:picMkLst>
        </pc:picChg>
      </pc:sldChg>
      <pc:sldChg chg="addSp delSp modSp add mod">
        <pc:chgData name="Jordan Bell" userId="5401412d-7927-48cf-8008-01cdb708ac79" providerId="ADAL" clId="{C20E3145-9B1E-4633-B02B-0C14EB1896CF}" dt="2024-05-16T09:20:52.373" v="765" actId="1076"/>
        <pc:sldMkLst>
          <pc:docMk/>
          <pc:sldMk cId="92630352" sldId="340"/>
        </pc:sldMkLst>
        <pc:spChg chg="del">
          <ac:chgData name="Jordan Bell" userId="5401412d-7927-48cf-8008-01cdb708ac79" providerId="ADAL" clId="{C20E3145-9B1E-4633-B02B-0C14EB1896CF}" dt="2024-05-16T09:15:07.597" v="631" actId="478"/>
          <ac:spMkLst>
            <pc:docMk/>
            <pc:sldMk cId="92630352" sldId="340"/>
            <ac:spMk id="3" creationId="{9E631DAD-8B7F-F662-4F3F-98D296C2D769}"/>
          </ac:spMkLst>
        </pc:spChg>
        <pc:spChg chg="add mod">
          <ac:chgData name="Jordan Bell" userId="5401412d-7927-48cf-8008-01cdb708ac79" providerId="ADAL" clId="{C20E3145-9B1E-4633-B02B-0C14EB1896CF}" dt="2024-05-16T09:15:37.275" v="686" actId="20577"/>
          <ac:spMkLst>
            <pc:docMk/>
            <pc:sldMk cId="92630352" sldId="340"/>
            <ac:spMk id="4" creationId="{86212AE1-F4AD-EB6B-7485-00EDA184E84E}"/>
          </ac:spMkLst>
        </pc:spChg>
        <pc:spChg chg="add mod">
          <ac:chgData name="Jordan Bell" userId="5401412d-7927-48cf-8008-01cdb708ac79" providerId="ADAL" clId="{C20E3145-9B1E-4633-B02B-0C14EB1896CF}" dt="2024-05-16T09:16:14.662" v="746" actId="404"/>
          <ac:spMkLst>
            <pc:docMk/>
            <pc:sldMk cId="92630352" sldId="340"/>
            <ac:spMk id="5" creationId="{7B90FFED-5830-40CA-481B-2737BDDDD28A}"/>
          </ac:spMkLst>
        </pc:spChg>
        <pc:picChg chg="del">
          <ac:chgData name="Jordan Bell" userId="5401412d-7927-48cf-8008-01cdb708ac79" providerId="ADAL" clId="{C20E3145-9B1E-4633-B02B-0C14EB1896CF}" dt="2024-05-16T09:15:06.164" v="630" actId="478"/>
          <ac:picMkLst>
            <pc:docMk/>
            <pc:sldMk cId="92630352" sldId="340"/>
            <ac:picMk id="2" creationId="{4A0C0001-B240-A78D-7B0C-BD3D5FAD242F}"/>
          </ac:picMkLst>
        </pc:picChg>
        <pc:picChg chg="add mod">
          <ac:chgData name="Jordan Bell" userId="5401412d-7927-48cf-8008-01cdb708ac79" providerId="ADAL" clId="{C20E3145-9B1E-4633-B02B-0C14EB1896CF}" dt="2024-05-16T09:19:28.227" v="762" actId="1076"/>
          <ac:picMkLst>
            <pc:docMk/>
            <pc:sldMk cId="92630352" sldId="340"/>
            <ac:picMk id="6" creationId="{1E41C1D7-F90F-C806-9051-C5D84D31F568}"/>
          </ac:picMkLst>
        </pc:picChg>
        <pc:picChg chg="add mod">
          <ac:chgData name="Jordan Bell" userId="5401412d-7927-48cf-8008-01cdb708ac79" providerId="ADAL" clId="{C20E3145-9B1E-4633-B02B-0C14EB1896CF}" dt="2024-05-16T09:20:48.862" v="764" actId="1076"/>
          <ac:picMkLst>
            <pc:docMk/>
            <pc:sldMk cId="92630352" sldId="340"/>
            <ac:picMk id="4098" creationId="{48C7AE6B-2FB3-071A-EA56-644902F1CC73}"/>
          </ac:picMkLst>
        </pc:picChg>
        <pc:picChg chg="add del">
          <ac:chgData name="Jordan Bell" userId="5401412d-7927-48cf-8008-01cdb708ac79" providerId="ADAL" clId="{C20E3145-9B1E-4633-B02B-0C14EB1896CF}" dt="2024-05-16T09:18:57.016" v="752" actId="478"/>
          <ac:picMkLst>
            <pc:docMk/>
            <pc:sldMk cId="92630352" sldId="340"/>
            <ac:picMk id="4100" creationId="{E9712D62-6BE8-47E4-C2FA-B2847B206E28}"/>
          </ac:picMkLst>
        </pc:picChg>
        <pc:picChg chg="add mod">
          <ac:chgData name="Jordan Bell" userId="5401412d-7927-48cf-8008-01cdb708ac79" providerId="ADAL" clId="{C20E3145-9B1E-4633-B02B-0C14EB1896CF}" dt="2024-05-16T09:20:52.373" v="765" actId="1076"/>
          <ac:picMkLst>
            <pc:docMk/>
            <pc:sldMk cId="92630352" sldId="340"/>
            <ac:picMk id="4102" creationId="{7F95C63F-6CE7-D154-D20F-9CF488455229}"/>
          </ac:picMkLst>
        </pc:picChg>
      </pc:sldChg>
      <pc:sldChg chg="addSp delSp modSp add mod">
        <pc:chgData name="Jordan Bell" userId="5401412d-7927-48cf-8008-01cdb708ac79" providerId="ADAL" clId="{C20E3145-9B1E-4633-B02B-0C14EB1896CF}" dt="2024-05-16T09:27:34.515" v="813"/>
        <pc:sldMkLst>
          <pc:docMk/>
          <pc:sldMk cId="360090118" sldId="341"/>
        </pc:sldMkLst>
        <pc:spChg chg="add mod">
          <ac:chgData name="Jordan Bell" userId="5401412d-7927-48cf-8008-01cdb708ac79" providerId="ADAL" clId="{C20E3145-9B1E-4633-B02B-0C14EB1896CF}" dt="2024-05-16T09:27:22.944" v="809" actId="1076"/>
          <ac:spMkLst>
            <pc:docMk/>
            <pc:sldMk cId="360090118" sldId="341"/>
            <ac:spMk id="3" creationId="{101A6446-2DC9-BD26-16D2-A84858BCC6B7}"/>
          </ac:spMkLst>
        </pc:spChg>
        <pc:graphicFrameChg chg="add mod">
          <ac:chgData name="Jordan Bell" userId="5401412d-7927-48cf-8008-01cdb708ac79" providerId="ADAL" clId="{C20E3145-9B1E-4633-B02B-0C14EB1896CF}" dt="2024-05-16T09:26:42.848" v="774" actId="1076"/>
          <ac:graphicFrameMkLst>
            <pc:docMk/>
            <pc:sldMk cId="360090118" sldId="341"/>
            <ac:graphicFrameMk id="2" creationId="{9938284B-9636-CD02-5823-5A8FE372389F}"/>
          </ac:graphicFrameMkLst>
        </pc:graphicFrameChg>
        <pc:graphicFrameChg chg="add mod">
          <ac:chgData name="Jordan Bell" userId="5401412d-7927-48cf-8008-01cdb708ac79" providerId="ADAL" clId="{C20E3145-9B1E-4633-B02B-0C14EB1896CF}" dt="2024-05-16T09:27:34.515" v="813"/>
          <ac:graphicFrameMkLst>
            <pc:docMk/>
            <pc:sldMk cId="360090118" sldId="341"/>
            <ac:graphicFrameMk id="7" creationId="{9938284B-9636-CD02-5823-5A8FE372389F}"/>
          </ac:graphicFrameMkLst>
        </pc:graphicFrameChg>
        <pc:picChg chg="del">
          <ac:chgData name="Jordan Bell" userId="5401412d-7927-48cf-8008-01cdb708ac79" providerId="ADAL" clId="{C20E3145-9B1E-4633-B02B-0C14EB1896CF}" dt="2024-05-16T09:26:28.449" v="767" actId="478"/>
          <ac:picMkLst>
            <pc:docMk/>
            <pc:sldMk cId="360090118" sldId="341"/>
            <ac:picMk id="6" creationId="{1E41C1D7-F90F-C806-9051-C5D84D31F568}"/>
          </ac:picMkLst>
        </pc:picChg>
        <pc:picChg chg="del">
          <ac:chgData name="Jordan Bell" userId="5401412d-7927-48cf-8008-01cdb708ac79" providerId="ADAL" clId="{C20E3145-9B1E-4633-B02B-0C14EB1896CF}" dt="2024-05-16T09:26:31.262" v="768" actId="478"/>
          <ac:picMkLst>
            <pc:docMk/>
            <pc:sldMk cId="360090118" sldId="341"/>
            <ac:picMk id="4098" creationId="{48C7AE6B-2FB3-071A-EA56-644902F1CC73}"/>
          </ac:picMkLst>
        </pc:picChg>
        <pc:picChg chg="del">
          <ac:chgData name="Jordan Bell" userId="5401412d-7927-48cf-8008-01cdb708ac79" providerId="ADAL" clId="{C20E3145-9B1E-4633-B02B-0C14EB1896CF}" dt="2024-05-16T09:26:31.726" v="769" actId="478"/>
          <ac:picMkLst>
            <pc:docMk/>
            <pc:sldMk cId="360090118" sldId="341"/>
            <ac:picMk id="4102" creationId="{7F95C63F-6CE7-D154-D20F-9CF488455229}"/>
          </ac:picMkLst>
        </pc:picChg>
      </pc:sldChg>
      <pc:sldChg chg="new del">
        <pc:chgData name="Jordan Bell" userId="5401412d-7927-48cf-8008-01cdb708ac79" providerId="ADAL" clId="{C20E3145-9B1E-4633-B02B-0C14EB1896CF}" dt="2024-05-16T09:31:48.336" v="907" actId="47"/>
        <pc:sldMkLst>
          <pc:docMk/>
          <pc:sldMk cId="3105049721" sldId="342"/>
        </pc:sldMkLst>
      </pc:sldChg>
      <pc:sldChg chg="addSp delSp modSp add mod">
        <pc:chgData name="Jordan Bell" userId="5401412d-7927-48cf-8008-01cdb708ac79" providerId="ADAL" clId="{C20E3145-9B1E-4633-B02B-0C14EB1896CF}" dt="2024-05-16T13:13:42.295" v="1561" actId="14100"/>
        <pc:sldMkLst>
          <pc:docMk/>
          <pc:sldMk cId="1588479747" sldId="343"/>
        </pc:sldMkLst>
        <pc:spChg chg="del">
          <ac:chgData name="Jordan Bell" userId="5401412d-7927-48cf-8008-01cdb708ac79" providerId="ADAL" clId="{C20E3145-9B1E-4633-B02B-0C14EB1896CF}" dt="2024-05-16T09:27:42.791" v="816" actId="478"/>
          <ac:spMkLst>
            <pc:docMk/>
            <pc:sldMk cId="1588479747" sldId="343"/>
            <ac:spMk id="3" creationId="{101A6446-2DC9-BD26-16D2-A84858BCC6B7}"/>
          </ac:spMkLst>
        </pc:spChg>
        <pc:spChg chg="mod">
          <ac:chgData name="Jordan Bell" userId="5401412d-7927-48cf-8008-01cdb708ac79" providerId="ADAL" clId="{C20E3145-9B1E-4633-B02B-0C14EB1896CF}" dt="2024-05-16T13:13:25.596" v="1556" actId="1076"/>
          <ac:spMkLst>
            <pc:docMk/>
            <pc:sldMk cId="1588479747" sldId="343"/>
            <ac:spMk id="4" creationId="{86212AE1-F4AD-EB6B-7485-00EDA184E84E}"/>
          </ac:spMkLst>
        </pc:spChg>
        <pc:spChg chg="del">
          <ac:chgData name="Jordan Bell" userId="5401412d-7927-48cf-8008-01cdb708ac79" providerId="ADAL" clId="{C20E3145-9B1E-4633-B02B-0C14EB1896CF}" dt="2024-05-16T09:27:44.219" v="817" actId="478"/>
          <ac:spMkLst>
            <pc:docMk/>
            <pc:sldMk cId="1588479747" sldId="343"/>
            <ac:spMk id="5" creationId="{7B90FFED-5830-40CA-481B-2737BDDDD28A}"/>
          </ac:spMkLst>
        </pc:spChg>
        <pc:spChg chg="add mod">
          <ac:chgData name="Jordan Bell" userId="5401412d-7927-48cf-8008-01cdb708ac79" providerId="ADAL" clId="{C20E3145-9B1E-4633-B02B-0C14EB1896CF}" dt="2024-05-16T13:13:27.176" v="1557" actId="1076"/>
          <ac:spMkLst>
            <pc:docMk/>
            <pc:sldMk cId="1588479747" sldId="343"/>
            <ac:spMk id="6" creationId="{A0094676-ADE7-E624-CF69-CC701935636F}"/>
          </ac:spMkLst>
        </pc:spChg>
        <pc:spChg chg="add mod">
          <ac:chgData name="Jordan Bell" userId="5401412d-7927-48cf-8008-01cdb708ac79" providerId="ADAL" clId="{C20E3145-9B1E-4633-B02B-0C14EB1896CF}" dt="2024-05-16T13:13:35.282" v="1559" actId="1076"/>
          <ac:spMkLst>
            <pc:docMk/>
            <pc:sldMk cId="1588479747" sldId="343"/>
            <ac:spMk id="7" creationId="{2717001B-C987-8F41-199F-4D80E1B6F1A8}"/>
          </ac:spMkLst>
        </pc:spChg>
        <pc:graphicFrameChg chg="del">
          <ac:chgData name="Jordan Bell" userId="5401412d-7927-48cf-8008-01cdb708ac79" providerId="ADAL" clId="{C20E3145-9B1E-4633-B02B-0C14EB1896CF}" dt="2024-05-16T09:27:40.198" v="815" actId="478"/>
          <ac:graphicFrameMkLst>
            <pc:docMk/>
            <pc:sldMk cId="1588479747" sldId="343"/>
            <ac:graphicFrameMk id="2" creationId="{9938284B-9636-CD02-5823-5A8FE372389F}"/>
          </ac:graphicFrameMkLst>
        </pc:graphicFrameChg>
        <pc:picChg chg="add del mod">
          <ac:chgData name="Jordan Bell" userId="5401412d-7927-48cf-8008-01cdb708ac79" providerId="ADAL" clId="{C20E3145-9B1E-4633-B02B-0C14EB1896CF}" dt="2024-05-16T13:07:09.408" v="1541" actId="478"/>
          <ac:picMkLst>
            <pc:docMk/>
            <pc:sldMk cId="1588479747" sldId="343"/>
            <ac:picMk id="8193" creationId="{39AE66CF-E3C8-8354-E3CC-ADF6BB0A4B0B}"/>
          </ac:picMkLst>
        </pc:picChg>
        <pc:picChg chg="add del mod">
          <ac:chgData name="Jordan Bell" userId="5401412d-7927-48cf-8008-01cdb708ac79" providerId="ADAL" clId="{C20E3145-9B1E-4633-B02B-0C14EB1896CF}" dt="2024-05-16T13:13:07.254" v="1547" actId="478"/>
          <ac:picMkLst>
            <pc:docMk/>
            <pc:sldMk cId="1588479747" sldId="343"/>
            <ac:picMk id="8194" creationId="{0240B21D-C69F-D5E6-5398-424AC0307096}"/>
          </ac:picMkLst>
        </pc:picChg>
        <pc:picChg chg="add mod">
          <ac:chgData name="Jordan Bell" userId="5401412d-7927-48cf-8008-01cdb708ac79" providerId="ADAL" clId="{C20E3145-9B1E-4633-B02B-0C14EB1896CF}" dt="2024-05-16T13:13:42.295" v="1561" actId="14100"/>
          <ac:picMkLst>
            <pc:docMk/>
            <pc:sldMk cId="1588479747" sldId="343"/>
            <ac:picMk id="8195" creationId="{4F4C0753-3772-DF59-0B0B-2DCDC68B0B04}"/>
          </ac:picMkLst>
        </pc:picChg>
      </pc:sldChg>
      <pc:sldChg chg="addSp delSp modSp add mod ord">
        <pc:chgData name="Jordan Bell" userId="5401412d-7927-48cf-8008-01cdb708ac79" providerId="ADAL" clId="{C20E3145-9B1E-4633-B02B-0C14EB1896CF}" dt="2024-05-30T14:48:25.367" v="3550" actId="1076"/>
        <pc:sldMkLst>
          <pc:docMk/>
          <pc:sldMk cId="2579163465" sldId="344"/>
        </pc:sldMkLst>
        <pc:spChg chg="mod">
          <ac:chgData name="Jordan Bell" userId="5401412d-7927-48cf-8008-01cdb708ac79" providerId="ADAL" clId="{C20E3145-9B1E-4633-B02B-0C14EB1896CF}" dt="2024-05-16T12:11:33.307" v="1017" actId="20577"/>
          <ac:spMkLst>
            <pc:docMk/>
            <pc:sldMk cId="2579163465" sldId="344"/>
            <ac:spMk id="10" creationId="{34FAE220-309B-8549-A8A8-93957FF804E4}"/>
          </ac:spMkLst>
        </pc:spChg>
        <pc:picChg chg="add mod">
          <ac:chgData name="Jordan Bell" userId="5401412d-7927-48cf-8008-01cdb708ac79" providerId="ADAL" clId="{C20E3145-9B1E-4633-B02B-0C14EB1896CF}" dt="2024-05-30T14:48:25.367" v="3550" actId="1076"/>
          <ac:picMkLst>
            <pc:docMk/>
            <pc:sldMk cId="2579163465" sldId="344"/>
            <ac:picMk id="5" creationId="{03BC7DE1-DD09-B250-D855-4B5538C8BB92}"/>
          </ac:picMkLst>
        </pc:picChg>
        <pc:picChg chg="del">
          <ac:chgData name="Jordan Bell" userId="5401412d-7927-48cf-8008-01cdb708ac79" providerId="ADAL" clId="{C20E3145-9B1E-4633-B02B-0C14EB1896CF}" dt="2024-05-30T14:48:19.506" v="3545" actId="478"/>
          <ac:picMkLst>
            <pc:docMk/>
            <pc:sldMk cId="2579163465" sldId="344"/>
            <ac:picMk id="6" creationId="{C562036C-7A65-842B-25CC-CB1B51803BCD}"/>
          </ac:picMkLst>
        </pc:picChg>
        <pc:picChg chg="add mod">
          <ac:chgData name="Jordan Bell" userId="5401412d-7927-48cf-8008-01cdb708ac79" providerId="ADAL" clId="{C20E3145-9B1E-4633-B02B-0C14EB1896CF}" dt="2024-05-16T12:12:09.808" v="1022" actId="1076"/>
          <ac:picMkLst>
            <pc:docMk/>
            <pc:sldMk cId="2579163465" sldId="344"/>
            <ac:picMk id="9218" creationId="{E36A0485-9DF7-053B-BD88-D152CFFCC118}"/>
          </ac:picMkLst>
        </pc:picChg>
      </pc:sldChg>
      <pc:sldChg chg="modSp add mod ord">
        <pc:chgData name="Jordan Bell" userId="5401412d-7927-48cf-8008-01cdb708ac79" providerId="ADAL" clId="{C20E3145-9B1E-4633-B02B-0C14EB1896CF}" dt="2024-05-16T12:12:54.127" v="1121" actId="1076"/>
        <pc:sldMkLst>
          <pc:docMk/>
          <pc:sldMk cId="2539855491" sldId="345"/>
        </pc:sldMkLst>
        <pc:spChg chg="mod">
          <ac:chgData name="Jordan Bell" userId="5401412d-7927-48cf-8008-01cdb708ac79" providerId="ADAL" clId="{C20E3145-9B1E-4633-B02B-0C14EB1896CF}" dt="2024-05-16T12:12:54.127" v="1121" actId="1076"/>
          <ac:spMkLst>
            <pc:docMk/>
            <pc:sldMk cId="2539855491" sldId="345"/>
            <ac:spMk id="10" creationId="{34FAE220-309B-8549-A8A8-93957FF804E4}"/>
          </ac:spMkLst>
        </pc:spChg>
      </pc:sldChg>
      <pc:sldChg chg="modSp add mod">
        <pc:chgData name="Jordan Bell" userId="5401412d-7927-48cf-8008-01cdb708ac79" providerId="ADAL" clId="{C20E3145-9B1E-4633-B02B-0C14EB1896CF}" dt="2024-05-16T12:12:32.168" v="1069" actId="1076"/>
        <pc:sldMkLst>
          <pc:docMk/>
          <pc:sldMk cId="4276189022" sldId="346"/>
        </pc:sldMkLst>
        <pc:spChg chg="mod">
          <ac:chgData name="Jordan Bell" userId="5401412d-7927-48cf-8008-01cdb708ac79" providerId="ADAL" clId="{C20E3145-9B1E-4633-B02B-0C14EB1896CF}" dt="2024-05-16T12:12:32.168" v="1069" actId="1076"/>
          <ac:spMkLst>
            <pc:docMk/>
            <pc:sldMk cId="4276189022" sldId="346"/>
            <ac:spMk id="10" creationId="{34FAE220-309B-8549-A8A8-93957FF804E4}"/>
          </ac:spMkLst>
        </pc:spChg>
      </pc:sldChg>
      <pc:sldChg chg="modSp add mod ord">
        <pc:chgData name="Jordan Bell" userId="5401412d-7927-48cf-8008-01cdb708ac79" providerId="ADAL" clId="{C20E3145-9B1E-4633-B02B-0C14EB1896CF}" dt="2024-05-16T12:13:51.198" v="1227" actId="1076"/>
        <pc:sldMkLst>
          <pc:docMk/>
          <pc:sldMk cId="1437247568" sldId="347"/>
        </pc:sldMkLst>
        <pc:spChg chg="mod">
          <ac:chgData name="Jordan Bell" userId="5401412d-7927-48cf-8008-01cdb708ac79" providerId="ADAL" clId="{C20E3145-9B1E-4633-B02B-0C14EB1896CF}" dt="2024-05-16T12:13:51.198" v="1227" actId="1076"/>
          <ac:spMkLst>
            <pc:docMk/>
            <pc:sldMk cId="1437247568" sldId="347"/>
            <ac:spMk id="10" creationId="{34FAE220-309B-8549-A8A8-93957FF804E4}"/>
          </ac:spMkLst>
        </pc:spChg>
      </pc:sldChg>
      <pc:sldChg chg="addSp delSp modSp add mod">
        <pc:chgData name="Jordan Bell" userId="5401412d-7927-48cf-8008-01cdb708ac79" providerId="ADAL" clId="{C20E3145-9B1E-4633-B02B-0C14EB1896CF}" dt="2024-05-16T14:42:55.416" v="1565" actId="20577"/>
        <pc:sldMkLst>
          <pc:docMk/>
          <pc:sldMk cId="2940785175" sldId="348"/>
        </pc:sldMkLst>
        <pc:spChg chg="mod">
          <ac:chgData name="Jordan Bell" userId="5401412d-7927-48cf-8008-01cdb708ac79" providerId="ADAL" clId="{C20E3145-9B1E-4633-B02B-0C14EB1896CF}" dt="2024-05-16T12:15:26.852" v="1331" actId="20577"/>
          <ac:spMkLst>
            <pc:docMk/>
            <pc:sldMk cId="2940785175" sldId="348"/>
            <ac:spMk id="3" creationId="{9E631DAD-8B7F-F662-4F3F-98D296C2D769}"/>
          </ac:spMkLst>
        </pc:spChg>
        <pc:spChg chg="add mod">
          <ac:chgData name="Jordan Bell" userId="5401412d-7927-48cf-8008-01cdb708ac79" providerId="ADAL" clId="{C20E3145-9B1E-4633-B02B-0C14EB1896CF}" dt="2024-05-16T12:17:17.184" v="1410" actId="1076"/>
          <ac:spMkLst>
            <pc:docMk/>
            <pc:sldMk cId="2940785175" sldId="348"/>
            <ac:spMk id="4" creationId="{2812B1EB-8003-EFC4-CB3C-286C9F3CC1F4}"/>
          </ac:spMkLst>
        </pc:spChg>
        <pc:spChg chg="add mod">
          <ac:chgData name="Jordan Bell" userId="5401412d-7927-48cf-8008-01cdb708ac79" providerId="ADAL" clId="{C20E3145-9B1E-4633-B02B-0C14EB1896CF}" dt="2024-05-16T12:17:40.700" v="1416" actId="1076"/>
          <ac:spMkLst>
            <pc:docMk/>
            <pc:sldMk cId="2940785175" sldId="348"/>
            <ac:spMk id="5" creationId="{3C66CFDD-DB13-2F20-91C4-C7B76A2C43B3}"/>
          </ac:spMkLst>
        </pc:spChg>
        <pc:graphicFrameChg chg="add mod modGraphic">
          <ac:chgData name="Jordan Bell" userId="5401412d-7927-48cf-8008-01cdb708ac79" providerId="ADAL" clId="{C20E3145-9B1E-4633-B02B-0C14EB1896CF}" dt="2024-05-16T14:42:55.416" v="1565" actId="20577"/>
          <ac:graphicFrameMkLst>
            <pc:docMk/>
            <pc:sldMk cId="2940785175" sldId="348"/>
            <ac:graphicFrameMk id="6" creationId="{AF1BC4D9-0EA7-CA49-ECCA-4A577112E205}"/>
          </ac:graphicFrameMkLst>
        </pc:graphicFrameChg>
        <pc:picChg chg="del">
          <ac:chgData name="Jordan Bell" userId="5401412d-7927-48cf-8008-01cdb708ac79" providerId="ADAL" clId="{C20E3145-9B1E-4633-B02B-0C14EB1896CF}" dt="2024-05-16T12:15:29.044" v="1332" actId="478"/>
          <ac:picMkLst>
            <pc:docMk/>
            <pc:sldMk cId="2940785175" sldId="348"/>
            <ac:picMk id="2" creationId="{4A0C0001-B240-A78D-7B0C-BD3D5FAD242F}"/>
          </ac:picMkLst>
        </pc:picChg>
        <pc:picChg chg="add mod">
          <ac:chgData name="Jordan Bell" userId="5401412d-7927-48cf-8008-01cdb708ac79" providerId="ADAL" clId="{C20E3145-9B1E-4633-B02B-0C14EB1896CF}" dt="2024-05-16T12:17:20.516" v="1411" actId="1076"/>
          <ac:picMkLst>
            <pc:docMk/>
            <pc:sldMk cId="2940785175" sldId="348"/>
            <ac:picMk id="10242" creationId="{40A7C698-D4AA-BD17-57AB-4DBFA9A1D201}"/>
          </ac:picMkLst>
        </pc:picChg>
      </pc:sldChg>
      <pc:sldChg chg="addSp delSp modSp add mod">
        <pc:chgData name="Jordan Bell" userId="5401412d-7927-48cf-8008-01cdb708ac79" providerId="ADAL" clId="{C20E3145-9B1E-4633-B02B-0C14EB1896CF}" dt="2024-05-22T10:51:48.680" v="1587" actId="1076"/>
        <pc:sldMkLst>
          <pc:docMk/>
          <pc:sldMk cId="4001991067" sldId="349"/>
        </pc:sldMkLst>
        <pc:spChg chg="add del mod">
          <ac:chgData name="Jordan Bell" userId="5401412d-7927-48cf-8008-01cdb708ac79" providerId="ADAL" clId="{C20E3145-9B1E-4633-B02B-0C14EB1896CF}" dt="2024-05-22T10:51:39.507" v="1570" actId="478"/>
          <ac:spMkLst>
            <pc:docMk/>
            <pc:sldMk cId="4001991067" sldId="349"/>
            <ac:spMk id="4" creationId="{CAA0E737-3E82-1DBD-EE34-51DB67E7CD93}"/>
          </ac:spMkLst>
        </pc:spChg>
        <pc:spChg chg="add mod">
          <ac:chgData name="Jordan Bell" userId="5401412d-7927-48cf-8008-01cdb708ac79" providerId="ADAL" clId="{C20E3145-9B1E-4633-B02B-0C14EB1896CF}" dt="2024-05-22T10:51:46.153" v="1586" actId="20577"/>
          <ac:spMkLst>
            <pc:docMk/>
            <pc:sldMk cId="4001991067" sldId="349"/>
            <ac:spMk id="5" creationId="{CFC30C33-15F3-B371-2EDB-D74333872825}"/>
          </ac:spMkLst>
        </pc:spChg>
        <pc:spChg chg="del mod">
          <ac:chgData name="Jordan Bell" userId="5401412d-7927-48cf-8008-01cdb708ac79" providerId="ADAL" clId="{C20E3145-9B1E-4633-B02B-0C14EB1896CF}" dt="2024-05-22T10:51:32.877" v="1568" actId="478"/>
          <ac:spMkLst>
            <pc:docMk/>
            <pc:sldMk cId="4001991067" sldId="349"/>
            <ac:spMk id="10" creationId="{34FAE220-309B-8549-A8A8-93957FF804E4}"/>
          </ac:spMkLst>
        </pc:spChg>
        <pc:picChg chg="add mod">
          <ac:chgData name="Jordan Bell" userId="5401412d-7927-48cf-8008-01cdb708ac79" providerId="ADAL" clId="{C20E3145-9B1E-4633-B02B-0C14EB1896CF}" dt="2024-05-22T10:51:48.680" v="1587" actId="1076"/>
          <ac:picMkLst>
            <pc:docMk/>
            <pc:sldMk cId="4001991067" sldId="349"/>
            <ac:picMk id="6" creationId="{9CC65780-E52A-4F17-DB7A-5B0F607F4982}"/>
          </ac:picMkLst>
        </pc:picChg>
      </pc:sldChg>
      <pc:sldChg chg="delSp modSp add mod">
        <pc:chgData name="Jordan Bell" userId="5401412d-7927-48cf-8008-01cdb708ac79" providerId="ADAL" clId="{C20E3145-9B1E-4633-B02B-0C14EB1896CF}" dt="2024-05-22T10:53:27.497" v="1769" actId="20577"/>
        <pc:sldMkLst>
          <pc:docMk/>
          <pc:sldMk cId="1097200270" sldId="350"/>
        </pc:sldMkLst>
        <pc:spChg chg="mod">
          <ac:chgData name="Jordan Bell" userId="5401412d-7927-48cf-8008-01cdb708ac79" providerId="ADAL" clId="{C20E3145-9B1E-4633-B02B-0C14EB1896CF}" dt="2024-05-22T10:53:27.497" v="1769" actId="20577"/>
          <ac:spMkLst>
            <pc:docMk/>
            <pc:sldMk cId="1097200270" sldId="350"/>
            <ac:spMk id="5" creationId="{CFC30C33-15F3-B371-2EDB-D74333872825}"/>
          </ac:spMkLst>
        </pc:spChg>
        <pc:spChg chg="mod">
          <ac:chgData name="Jordan Bell" userId="5401412d-7927-48cf-8008-01cdb708ac79" providerId="ADAL" clId="{C20E3145-9B1E-4633-B02B-0C14EB1896CF}" dt="2024-05-22T10:52:33.835" v="1664" actId="1076"/>
          <ac:spMkLst>
            <pc:docMk/>
            <pc:sldMk cId="1097200270" sldId="350"/>
            <ac:spMk id="12" creationId="{00000000-0000-0000-0000-000000000000}"/>
          </ac:spMkLst>
        </pc:spChg>
        <pc:picChg chg="del">
          <ac:chgData name="Jordan Bell" userId="5401412d-7927-48cf-8008-01cdb708ac79" providerId="ADAL" clId="{C20E3145-9B1E-4633-B02B-0C14EB1896CF}" dt="2024-05-22T10:51:55.743" v="1589" actId="478"/>
          <ac:picMkLst>
            <pc:docMk/>
            <pc:sldMk cId="1097200270" sldId="350"/>
            <ac:picMk id="6" creationId="{9CC65780-E52A-4F17-DB7A-5B0F607F4982}"/>
          </ac:picMkLst>
        </pc:picChg>
      </pc:sldChg>
      <pc:sldChg chg="modSp add mod">
        <pc:chgData name="Jordan Bell" userId="5401412d-7927-48cf-8008-01cdb708ac79" providerId="ADAL" clId="{C20E3145-9B1E-4633-B02B-0C14EB1896CF}" dt="2024-05-22T10:53:18.093" v="1751" actId="1076"/>
        <pc:sldMkLst>
          <pc:docMk/>
          <pc:sldMk cId="130516359" sldId="351"/>
        </pc:sldMkLst>
        <pc:spChg chg="mod">
          <ac:chgData name="Jordan Bell" userId="5401412d-7927-48cf-8008-01cdb708ac79" providerId="ADAL" clId="{C20E3145-9B1E-4633-B02B-0C14EB1896CF}" dt="2024-05-22T10:53:18.093" v="1751" actId="1076"/>
          <ac:spMkLst>
            <pc:docMk/>
            <pc:sldMk cId="130516359" sldId="351"/>
            <ac:spMk id="5" creationId="{CFC30C33-15F3-B371-2EDB-D74333872825}"/>
          </ac:spMkLst>
        </pc:spChg>
      </pc:sldChg>
      <pc:sldChg chg="addSp delSp modSp add mod ord">
        <pc:chgData name="Jordan Bell" userId="5401412d-7927-48cf-8008-01cdb708ac79" providerId="ADAL" clId="{C20E3145-9B1E-4633-B02B-0C14EB1896CF}" dt="2024-05-24T09:46:21.249" v="2153" actId="14100"/>
        <pc:sldMkLst>
          <pc:docMk/>
          <pc:sldMk cId="363339069" sldId="352"/>
        </pc:sldMkLst>
        <pc:spChg chg="mod">
          <ac:chgData name="Jordan Bell" userId="5401412d-7927-48cf-8008-01cdb708ac79" providerId="ADAL" clId="{C20E3145-9B1E-4633-B02B-0C14EB1896CF}" dt="2024-05-22T11:00:21.046" v="1807" actId="1076"/>
          <ac:spMkLst>
            <pc:docMk/>
            <pc:sldMk cId="363339069" sldId="352"/>
            <ac:spMk id="6" creationId="{6F9448F6-F142-6E14-074E-E88088A81AB3}"/>
          </ac:spMkLst>
        </pc:spChg>
        <pc:spChg chg="del">
          <ac:chgData name="Jordan Bell" userId="5401412d-7927-48cf-8008-01cdb708ac79" providerId="ADAL" clId="{C20E3145-9B1E-4633-B02B-0C14EB1896CF}" dt="2024-05-22T10:53:43.117" v="1774" actId="478"/>
          <ac:spMkLst>
            <pc:docMk/>
            <pc:sldMk cId="363339069" sldId="352"/>
            <ac:spMk id="8" creationId="{E3A262B4-C1B0-3A02-9019-2812FDB4A6E3}"/>
          </ac:spMkLst>
        </pc:spChg>
        <pc:spChg chg="del">
          <ac:chgData name="Jordan Bell" userId="5401412d-7927-48cf-8008-01cdb708ac79" providerId="ADAL" clId="{C20E3145-9B1E-4633-B02B-0C14EB1896CF}" dt="2024-05-22T10:53:44.336" v="1775" actId="478"/>
          <ac:spMkLst>
            <pc:docMk/>
            <pc:sldMk cId="363339069" sldId="352"/>
            <ac:spMk id="9" creationId="{45980A78-F59F-8981-C50E-BE877CF2650B}"/>
          </ac:spMkLst>
        </pc:spChg>
        <pc:spChg chg="del">
          <ac:chgData name="Jordan Bell" userId="5401412d-7927-48cf-8008-01cdb708ac79" providerId="ADAL" clId="{C20E3145-9B1E-4633-B02B-0C14EB1896CF}" dt="2024-05-22T10:53:45.203" v="1776" actId="478"/>
          <ac:spMkLst>
            <pc:docMk/>
            <pc:sldMk cId="363339069" sldId="352"/>
            <ac:spMk id="10" creationId="{70F08B1E-DD18-48F3-5D93-2757DA2DA3CE}"/>
          </ac:spMkLst>
        </pc:spChg>
        <pc:spChg chg="mod">
          <ac:chgData name="Jordan Bell" userId="5401412d-7927-48cf-8008-01cdb708ac79" providerId="ADAL" clId="{C20E3145-9B1E-4633-B02B-0C14EB1896CF}" dt="2024-05-22T10:58:32.340" v="1784" actId="1076"/>
          <ac:spMkLst>
            <pc:docMk/>
            <pc:sldMk cId="363339069" sldId="352"/>
            <ac:spMk id="12" creationId="{00000000-0000-0000-0000-000000000000}"/>
          </ac:spMkLst>
        </pc:spChg>
        <pc:spChg chg="del">
          <ac:chgData name="Jordan Bell" userId="5401412d-7927-48cf-8008-01cdb708ac79" providerId="ADAL" clId="{C20E3145-9B1E-4633-B02B-0C14EB1896CF}" dt="2024-05-22T10:53:46.185" v="1777" actId="478"/>
          <ac:spMkLst>
            <pc:docMk/>
            <pc:sldMk cId="363339069" sldId="352"/>
            <ac:spMk id="15" creationId="{D7CA14A3-C33F-4042-BF9B-B48B1E9E73DD}"/>
          </ac:spMkLst>
        </pc:spChg>
        <pc:spChg chg="add mod">
          <ac:chgData name="Jordan Bell" userId="5401412d-7927-48cf-8008-01cdb708ac79" providerId="ADAL" clId="{C20E3145-9B1E-4633-B02B-0C14EB1896CF}" dt="2024-05-22T11:01:22.884" v="1929" actId="113"/>
          <ac:spMkLst>
            <pc:docMk/>
            <pc:sldMk cId="363339069" sldId="352"/>
            <ac:spMk id="20" creationId="{290380DE-8BFE-E45C-FC58-9A66DB9B6B15}"/>
          </ac:spMkLst>
        </pc:spChg>
        <pc:spChg chg="add mod">
          <ac:chgData name="Jordan Bell" userId="5401412d-7927-48cf-8008-01cdb708ac79" providerId="ADAL" clId="{C20E3145-9B1E-4633-B02B-0C14EB1896CF}" dt="2024-05-24T09:46:21.249" v="2153" actId="14100"/>
          <ac:spMkLst>
            <pc:docMk/>
            <pc:sldMk cId="363339069" sldId="352"/>
            <ac:spMk id="21" creationId="{713CFAC6-AB98-A7EA-D17C-843C2E65B716}"/>
          </ac:spMkLst>
        </pc:spChg>
        <pc:spChg chg="mod">
          <ac:chgData name="Jordan Bell" userId="5401412d-7927-48cf-8008-01cdb708ac79" providerId="ADAL" clId="{C20E3145-9B1E-4633-B02B-0C14EB1896CF}" dt="2024-05-22T11:00:18.350" v="1806" actId="1076"/>
          <ac:spMkLst>
            <pc:docMk/>
            <pc:sldMk cId="363339069" sldId="352"/>
            <ac:spMk id="22" creationId="{00000000-0000-0000-0000-000000000000}"/>
          </ac:spMkLst>
        </pc:spChg>
        <pc:graphicFrameChg chg="del">
          <ac:chgData name="Jordan Bell" userId="5401412d-7927-48cf-8008-01cdb708ac79" providerId="ADAL" clId="{C20E3145-9B1E-4633-B02B-0C14EB1896CF}" dt="2024-05-22T10:53:41.383" v="1773" actId="478"/>
          <ac:graphicFrameMkLst>
            <pc:docMk/>
            <pc:sldMk cId="363339069" sldId="352"/>
            <ac:graphicFrameMk id="7" creationId="{04B040F8-DE5B-41A2-E99E-811CE922D3E2}"/>
          </ac:graphicFrameMkLst>
        </pc:graphicFrameChg>
        <pc:picChg chg="add mod">
          <ac:chgData name="Jordan Bell" userId="5401412d-7927-48cf-8008-01cdb708ac79" providerId="ADAL" clId="{C20E3145-9B1E-4633-B02B-0C14EB1896CF}" dt="2024-05-22T10:58:35.803" v="1786" actId="1076"/>
          <ac:picMkLst>
            <pc:docMk/>
            <pc:sldMk cId="363339069" sldId="352"/>
            <ac:picMk id="4" creationId="{E358370F-DD29-1CB3-E4CB-71F5AFE80D61}"/>
          </ac:picMkLst>
        </pc:picChg>
        <pc:picChg chg="add mod">
          <ac:chgData name="Jordan Bell" userId="5401412d-7927-48cf-8008-01cdb708ac79" providerId="ADAL" clId="{C20E3145-9B1E-4633-B02B-0C14EB1896CF}" dt="2024-05-22T10:59:54.109" v="1799" actId="1076"/>
          <ac:picMkLst>
            <pc:docMk/>
            <pc:sldMk cId="363339069" sldId="352"/>
            <ac:picMk id="5" creationId="{06A7F69A-1C84-AB72-251A-A2CB4FCF6469}"/>
          </ac:picMkLst>
        </pc:picChg>
        <pc:picChg chg="add mod">
          <ac:chgData name="Jordan Bell" userId="5401412d-7927-48cf-8008-01cdb708ac79" providerId="ADAL" clId="{C20E3145-9B1E-4633-B02B-0C14EB1896CF}" dt="2024-05-22T10:59:24.418" v="1791" actId="1076"/>
          <ac:picMkLst>
            <pc:docMk/>
            <pc:sldMk cId="363339069" sldId="352"/>
            <ac:picMk id="11266" creationId="{1691B977-F709-2A11-46DF-A2ADC44B3A2C}"/>
          </ac:picMkLst>
        </pc:picChg>
        <pc:picChg chg="add mod">
          <ac:chgData name="Jordan Bell" userId="5401412d-7927-48cf-8008-01cdb708ac79" providerId="ADAL" clId="{C20E3145-9B1E-4633-B02B-0C14EB1896CF}" dt="2024-05-22T10:59:40.615" v="1796" actId="1076"/>
          <ac:picMkLst>
            <pc:docMk/>
            <pc:sldMk cId="363339069" sldId="352"/>
            <ac:picMk id="11268" creationId="{C98188F2-3837-0181-53E9-241FCEB93F1A}"/>
          </ac:picMkLst>
        </pc:picChg>
      </pc:sldChg>
      <pc:sldChg chg="addSp delSp modSp add mod">
        <pc:chgData name="Jordan Bell" userId="5401412d-7927-48cf-8008-01cdb708ac79" providerId="ADAL" clId="{C20E3145-9B1E-4633-B02B-0C14EB1896CF}" dt="2024-05-24T09:48:21.525" v="2206" actId="20577"/>
        <pc:sldMkLst>
          <pc:docMk/>
          <pc:sldMk cId="3185960328" sldId="353"/>
        </pc:sldMkLst>
        <pc:spChg chg="mod">
          <ac:chgData name="Jordan Bell" userId="5401412d-7927-48cf-8008-01cdb708ac79" providerId="ADAL" clId="{C20E3145-9B1E-4633-B02B-0C14EB1896CF}" dt="2024-05-24T09:48:21.525" v="2206" actId="20577"/>
          <ac:spMkLst>
            <pc:docMk/>
            <pc:sldMk cId="3185960328" sldId="353"/>
            <ac:spMk id="20" creationId="{290380DE-8BFE-E45C-FC58-9A66DB9B6B15}"/>
          </ac:spMkLst>
        </pc:spChg>
        <pc:picChg chg="del">
          <ac:chgData name="Jordan Bell" userId="5401412d-7927-48cf-8008-01cdb708ac79" providerId="ADAL" clId="{C20E3145-9B1E-4633-B02B-0C14EB1896CF}" dt="2024-05-24T09:46:42.087" v="2155" actId="478"/>
          <ac:picMkLst>
            <pc:docMk/>
            <pc:sldMk cId="3185960328" sldId="353"/>
            <ac:picMk id="4" creationId="{E358370F-DD29-1CB3-E4CB-71F5AFE80D61}"/>
          </ac:picMkLst>
        </pc:picChg>
        <pc:picChg chg="del">
          <ac:chgData name="Jordan Bell" userId="5401412d-7927-48cf-8008-01cdb708ac79" providerId="ADAL" clId="{C20E3145-9B1E-4633-B02B-0C14EB1896CF}" dt="2024-05-24T09:46:52.230" v="2161" actId="478"/>
          <ac:picMkLst>
            <pc:docMk/>
            <pc:sldMk cId="3185960328" sldId="353"/>
            <ac:picMk id="5" creationId="{06A7F69A-1C84-AB72-251A-A2CB4FCF6469}"/>
          </ac:picMkLst>
        </pc:picChg>
        <pc:picChg chg="add mod">
          <ac:chgData name="Jordan Bell" userId="5401412d-7927-48cf-8008-01cdb708ac79" providerId="ADAL" clId="{C20E3145-9B1E-4633-B02B-0C14EB1896CF}" dt="2024-05-24T09:47:16.645" v="2173" actId="208"/>
          <ac:picMkLst>
            <pc:docMk/>
            <pc:sldMk cId="3185960328" sldId="353"/>
            <ac:picMk id="1026" creationId="{88BB98BB-828B-F6D7-994E-1C8A3A6CE393}"/>
          </ac:picMkLst>
        </pc:picChg>
        <pc:picChg chg="del">
          <ac:chgData name="Jordan Bell" userId="5401412d-7927-48cf-8008-01cdb708ac79" providerId="ADAL" clId="{C20E3145-9B1E-4633-B02B-0C14EB1896CF}" dt="2024-05-24T09:46:54.161" v="2164" actId="478"/>
          <ac:picMkLst>
            <pc:docMk/>
            <pc:sldMk cId="3185960328" sldId="353"/>
            <ac:picMk id="11266" creationId="{1691B977-F709-2A11-46DF-A2ADC44B3A2C}"/>
          </ac:picMkLst>
        </pc:picChg>
        <pc:picChg chg="del">
          <ac:chgData name="Jordan Bell" userId="5401412d-7927-48cf-8008-01cdb708ac79" providerId="ADAL" clId="{C20E3145-9B1E-4633-B02B-0C14EB1896CF}" dt="2024-05-24T09:46:52.802" v="2162" actId="478"/>
          <ac:picMkLst>
            <pc:docMk/>
            <pc:sldMk cId="3185960328" sldId="353"/>
            <ac:picMk id="11268" creationId="{C98188F2-3837-0181-53E9-241FCEB93F1A}"/>
          </ac:picMkLst>
        </pc:picChg>
      </pc:sldChg>
      <pc:sldChg chg="addSp delSp modSp add mod">
        <pc:chgData name="Jordan Bell" userId="5401412d-7927-48cf-8008-01cdb708ac79" providerId="ADAL" clId="{C20E3145-9B1E-4633-B02B-0C14EB1896CF}" dt="2024-05-24T09:49:31.528" v="2335" actId="20577"/>
        <pc:sldMkLst>
          <pc:docMk/>
          <pc:sldMk cId="3340706431" sldId="354"/>
        </pc:sldMkLst>
        <pc:spChg chg="mod">
          <ac:chgData name="Jordan Bell" userId="5401412d-7927-48cf-8008-01cdb708ac79" providerId="ADAL" clId="{C20E3145-9B1E-4633-B02B-0C14EB1896CF}" dt="2024-05-24T09:49:31.528" v="2335" actId="20577"/>
          <ac:spMkLst>
            <pc:docMk/>
            <pc:sldMk cId="3340706431" sldId="354"/>
            <ac:spMk id="20" creationId="{290380DE-8BFE-E45C-FC58-9A66DB9B6B15}"/>
          </ac:spMkLst>
        </pc:spChg>
        <pc:picChg chg="del">
          <ac:chgData name="Jordan Bell" userId="5401412d-7927-48cf-8008-01cdb708ac79" providerId="ADAL" clId="{C20E3145-9B1E-4633-B02B-0C14EB1896CF}" dt="2024-05-24T09:48:41.830" v="2208" actId="478"/>
          <ac:picMkLst>
            <pc:docMk/>
            <pc:sldMk cId="3340706431" sldId="354"/>
            <ac:picMk id="1026" creationId="{88BB98BB-828B-F6D7-994E-1C8A3A6CE393}"/>
          </ac:picMkLst>
        </pc:picChg>
        <pc:picChg chg="add mod">
          <ac:chgData name="Jordan Bell" userId="5401412d-7927-48cf-8008-01cdb708ac79" providerId="ADAL" clId="{C20E3145-9B1E-4633-B02B-0C14EB1896CF}" dt="2024-05-24T09:48:52.209" v="2213" actId="1076"/>
          <ac:picMkLst>
            <pc:docMk/>
            <pc:sldMk cId="3340706431" sldId="354"/>
            <ac:picMk id="2050" creationId="{1A17860F-AF69-704E-8AC5-28EB9C148C57}"/>
          </ac:picMkLst>
        </pc:picChg>
      </pc:sldChg>
      <pc:sldChg chg="addSp delSp modSp add mod">
        <pc:chgData name="Jordan Bell" userId="5401412d-7927-48cf-8008-01cdb708ac79" providerId="ADAL" clId="{C20E3145-9B1E-4633-B02B-0C14EB1896CF}" dt="2024-05-24T09:51:00.398" v="2388" actId="1076"/>
        <pc:sldMkLst>
          <pc:docMk/>
          <pc:sldMk cId="3187806143" sldId="355"/>
        </pc:sldMkLst>
        <pc:spChg chg="mod">
          <ac:chgData name="Jordan Bell" userId="5401412d-7927-48cf-8008-01cdb708ac79" providerId="ADAL" clId="{C20E3145-9B1E-4633-B02B-0C14EB1896CF}" dt="2024-05-24T09:50:57.691" v="2387" actId="20577"/>
          <ac:spMkLst>
            <pc:docMk/>
            <pc:sldMk cId="3187806143" sldId="355"/>
            <ac:spMk id="20" creationId="{290380DE-8BFE-E45C-FC58-9A66DB9B6B15}"/>
          </ac:spMkLst>
        </pc:spChg>
        <pc:picChg chg="del">
          <ac:chgData name="Jordan Bell" userId="5401412d-7927-48cf-8008-01cdb708ac79" providerId="ADAL" clId="{C20E3145-9B1E-4633-B02B-0C14EB1896CF}" dt="2024-05-24T09:49:45.502" v="2337" actId="478"/>
          <ac:picMkLst>
            <pc:docMk/>
            <pc:sldMk cId="3187806143" sldId="355"/>
            <ac:picMk id="1026" creationId="{88BB98BB-828B-F6D7-994E-1C8A3A6CE393}"/>
          </ac:picMkLst>
        </pc:picChg>
        <pc:picChg chg="add del">
          <ac:chgData name="Jordan Bell" userId="5401412d-7927-48cf-8008-01cdb708ac79" providerId="ADAL" clId="{C20E3145-9B1E-4633-B02B-0C14EB1896CF}" dt="2024-05-24T09:49:51.170" v="2339" actId="478"/>
          <ac:picMkLst>
            <pc:docMk/>
            <pc:sldMk cId="3187806143" sldId="355"/>
            <ac:picMk id="3074" creationId="{7F9E72D3-0995-C1C8-71A0-F61DADE4F88C}"/>
          </ac:picMkLst>
        </pc:picChg>
        <pc:picChg chg="add mod">
          <ac:chgData name="Jordan Bell" userId="5401412d-7927-48cf-8008-01cdb708ac79" providerId="ADAL" clId="{C20E3145-9B1E-4633-B02B-0C14EB1896CF}" dt="2024-05-24T09:51:00.398" v="2388" actId="1076"/>
          <ac:picMkLst>
            <pc:docMk/>
            <pc:sldMk cId="3187806143" sldId="355"/>
            <ac:picMk id="3076" creationId="{43DE4E8E-1266-C8EB-7ECD-AE44CD1CDB96}"/>
          </ac:picMkLst>
        </pc:picChg>
      </pc:sldChg>
      <pc:sldChg chg="addSp delSp modSp add mod ord">
        <pc:chgData name="Jordan Bell" userId="5401412d-7927-48cf-8008-01cdb708ac79" providerId="ADAL" clId="{C20E3145-9B1E-4633-B02B-0C14EB1896CF}" dt="2024-05-24T09:58:20.094" v="2692" actId="1076"/>
        <pc:sldMkLst>
          <pc:docMk/>
          <pc:sldMk cId="867869509" sldId="356"/>
        </pc:sldMkLst>
        <pc:spChg chg="del">
          <ac:chgData name="Jordan Bell" userId="5401412d-7927-48cf-8008-01cdb708ac79" providerId="ADAL" clId="{C20E3145-9B1E-4633-B02B-0C14EB1896CF}" dt="2024-05-24T09:56:19.459" v="2399" actId="478"/>
          <ac:spMkLst>
            <pc:docMk/>
            <pc:sldMk cId="867869509" sldId="356"/>
            <ac:spMk id="6" creationId="{6F9448F6-F142-6E14-074E-E88088A81AB3}"/>
          </ac:spMkLst>
        </pc:spChg>
        <pc:spChg chg="add mod">
          <ac:chgData name="Jordan Bell" userId="5401412d-7927-48cf-8008-01cdb708ac79" providerId="ADAL" clId="{C20E3145-9B1E-4633-B02B-0C14EB1896CF}" dt="2024-05-24T09:56:19.763" v="2400"/>
          <ac:spMkLst>
            <pc:docMk/>
            <pc:sldMk cId="867869509" sldId="356"/>
            <ac:spMk id="7" creationId="{7D9B60D9-3737-B7CD-5FA5-FDFB389E3CD2}"/>
          </ac:spMkLst>
        </pc:spChg>
        <pc:spChg chg="add mod">
          <ac:chgData name="Jordan Bell" userId="5401412d-7927-48cf-8008-01cdb708ac79" providerId="ADAL" clId="{C20E3145-9B1E-4633-B02B-0C14EB1896CF}" dt="2024-05-24T09:57:08.678" v="2475" actId="1076"/>
          <ac:spMkLst>
            <pc:docMk/>
            <pc:sldMk cId="867869509" sldId="356"/>
            <ac:spMk id="8" creationId="{AD8D208D-D0F3-D181-2405-AD61DA817BFA}"/>
          </ac:spMkLst>
        </pc:spChg>
        <pc:spChg chg="add mod">
          <ac:chgData name="Jordan Bell" userId="5401412d-7927-48cf-8008-01cdb708ac79" providerId="ADAL" clId="{C20E3145-9B1E-4633-B02B-0C14EB1896CF}" dt="2024-05-24T09:58:20.094" v="2692" actId="1076"/>
          <ac:spMkLst>
            <pc:docMk/>
            <pc:sldMk cId="867869509" sldId="356"/>
            <ac:spMk id="9" creationId="{8E8A9696-8DAD-C495-BF9D-34F8455125AC}"/>
          </ac:spMkLst>
        </pc:spChg>
        <pc:spChg chg="del">
          <ac:chgData name="Jordan Bell" userId="5401412d-7927-48cf-8008-01cdb708ac79" providerId="ADAL" clId="{C20E3145-9B1E-4633-B02B-0C14EB1896CF}" dt="2024-05-24T09:56:06.568" v="2393" actId="478"/>
          <ac:spMkLst>
            <pc:docMk/>
            <pc:sldMk cId="867869509" sldId="356"/>
            <ac:spMk id="20" creationId="{290380DE-8BFE-E45C-FC58-9A66DB9B6B15}"/>
          </ac:spMkLst>
        </pc:spChg>
        <pc:spChg chg="del">
          <ac:chgData name="Jordan Bell" userId="5401412d-7927-48cf-8008-01cdb708ac79" providerId="ADAL" clId="{C20E3145-9B1E-4633-B02B-0C14EB1896CF}" dt="2024-05-24T09:56:07.540" v="2394" actId="478"/>
          <ac:spMkLst>
            <pc:docMk/>
            <pc:sldMk cId="867869509" sldId="356"/>
            <ac:spMk id="21" creationId="{713CFAC6-AB98-A7EA-D17C-843C2E65B716}"/>
          </ac:spMkLst>
        </pc:spChg>
        <pc:graphicFrameChg chg="add mod">
          <ac:chgData name="Jordan Bell" userId="5401412d-7927-48cf-8008-01cdb708ac79" providerId="ADAL" clId="{C20E3145-9B1E-4633-B02B-0C14EB1896CF}" dt="2024-05-24T09:57:06.137" v="2474" actId="1076"/>
          <ac:graphicFrameMkLst>
            <pc:docMk/>
            <pc:sldMk cId="867869509" sldId="356"/>
            <ac:graphicFrameMk id="3" creationId="{B188F812-4060-AD2F-1F11-C0892AA94D8B}"/>
          </ac:graphicFrameMkLst>
        </pc:graphicFrameChg>
        <pc:picChg chg="del">
          <ac:chgData name="Jordan Bell" userId="5401412d-7927-48cf-8008-01cdb708ac79" providerId="ADAL" clId="{C20E3145-9B1E-4633-B02B-0C14EB1896CF}" dt="2024-05-24T09:56:05.353" v="2392" actId="478"/>
          <ac:picMkLst>
            <pc:docMk/>
            <pc:sldMk cId="867869509" sldId="356"/>
            <ac:picMk id="4" creationId="{E358370F-DD29-1CB3-E4CB-71F5AFE80D61}"/>
          </ac:picMkLst>
        </pc:picChg>
        <pc:picChg chg="del">
          <ac:chgData name="Jordan Bell" userId="5401412d-7927-48cf-8008-01cdb708ac79" providerId="ADAL" clId="{C20E3145-9B1E-4633-B02B-0C14EB1896CF}" dt="2024-05-24T09:56:08.681" v="2396" actId="478"/>
          <ac:picMkLst>
            <pc:docMk/>
            <pc:sldMk cId="867869509" sldId="356"/>
            <ac:picMk id="5" creationId="{06A7F69A-1C84-AB72-251A-A2CB4FCF6469}"/>
          </ac:picMkLst>
        </pc:picChg>
        <pc:picChg chg="del">
          <ac:chgData name="Jordan Bell" userId="5401412d-7927-48cf-8008-01cdb708ac79" providerId="ADAL" clId="{C20E3145-9B1E-4633-B02B-0C14EB1896CF}" dt="2024-05-24T09:56:08.153" v="2395" actId="478"/>
          <ac:picMkLst>
            <pc:docMk/>
            <pc:sldMk cId="867869509" sldId="356"/>
            <ac:picMk id="11266" creationId="{1691B977-F709-2A11-46DF-A2ADC44B3A2C}"/>
          </ac:picMkLst>
        </pc:picChg>
        <pc:picChg chg="del">
          <ac:chgData name="Jordan Bell" userId="5401412d-7927-48cf-8008-01cdb708ac79" providerId="ADAL" clId="{C20E3145-9B1E-4633-B02B-0C14EB1896CF}" dt="2024-05-24T09:56:09.270" v="2397" actId="478"/>
          <ac:picMkLst>
            <pc:docMk/>
            <pc:sldMk cId="867869509" sldId="356"/>
            <ac:picMk id="11268" creationId="{C98188F2-3837-0181-53E9-241FCEB93F1A}"/>
          </ac:picMkLst>
        </pc:picChg>
      </pc:sldChg>
      <pc:sldChg chg="addSp delSp modSp add mod">
        <pc:chgData name="Jordan Bell" userId="5401412d-7927-48cf-8008-01cdb708ac79" providerId="ADAL" clId="{C20E3145-9B1E-4633-B02B-0C14EB1896CF}" dt="2024-05-24T10:07:08.916" v="2700" actId="1076"/>
        <pc:sldMkLst>
          <pc:docMk/>
          <pc:sldMk cId="3057291210" sldId="357"/>
        </pc:sldMkLst>
        <pc:spChg chg="del">
          <ac:chgData name="Jordan Bell" userId="5401412d-7927-48cf-8008-01cdb708ac79" providerId="ADAL" clId="{C20E3145-9B1E-4633-B02B-0C14EB1896CF}" dt="2024-05-24T10:07:00.465" v="2695" actId="478"/>
          <ac:spMkLst>
            <pc:docMk/>
            <pc:sldMk cId="3057291210" sldId="357"/>
            <ac:spMk id="8" creationId="{AD8D208D-D0F3-D181-2405-AD61DA817BFA}"/>
          </ac:spMkLst>
        </pc:spChg>
        <pc:spChg chg="del">
          <ac:chgData name="Jordan Bell" userId="5401412d-7927-48cf-8008-01cdb708ac79" providerId="ADAL" clId="{C20E3145-9B1E-4633-B02B-0C14EB1896CF}" dt="2024-05-24T10:07:01.432" v="2696" actId="478"/>
          <ac:spMkLst>
            <pc:docMk/>
            <pc:sldMk cId="3057291210" sldId="357"/>
            <ac:spMk id="9" creationId="{8E8A9696-8DAD-C495-BF9D-34F8455125AC}"/>
          </ac:spMkLst>
        </pc:spChg>
        <pc:graphicFrameChg chg="del">
          <ac:chgData name="Jordan Bell" userId="5401412d-7927-48cf-8008-01cdb708ac79" providerId="ADAL" clId="{C20E3145-9B1E-4633-B02B-0C14EB1896CF}" dt="2024-05-24T10:06:59.285" v="2694" actId="478"/>
          <ac:graphicFrameMkLst>
            <pc:docMk/>
            <pc:sldMk cId="3057291210" sldId="357"/>
            <ac:graphicFrameMk id="3" creationId="{B188F812-4060-AD2F-1F11-C0892AA94D8B}"/>
          </ac:graphicFrameMkLst>
        </pc:graphicFrameChg>
        <pc:graphicFrameChg chg="add mod">
          <ac:chgData name="Jordan Bell" userId="5401412d-7927-48cf-8008-01cdb708ac79" providerId="ADAL" clId="{C20E3145-9B1E-4633-B02B-0C14EB1896CF}" dt="2024-05-24T10:07:08.916" v="2700" actId="1076"/>
          <ac:graphicFrameMkLst>
            <pc:docMk/>
            <pc:sldMk cId="3057291210" sldId="357"/>
            <ac:graphicFrameMk id="4" creationId="{E59B310E-2965-B2F1-4B7C-32BCA360475B}"/>
          </ac:graphicFrameMkLst>
        </pc:graphicFrameChg>
      </pc:sldChg>
      <pc:sldChg chg="addSp delSp modSp add mod ord">
        <pc:chgData name="Jordan Bell" userId="5401412d-7927-48cf-8008-01cdb708ac79" providerId="ADAL" clId="{C20E3145-9B1E-4633-B02B-0C14EB1896CF}" dt="2024-05-24T10:13:07.666" v="2738" actId="20577"/>
        <pc:sldMkLst>
          <pc:docMk/>
          <pc:sldMk cId="1700178297" sldId="358"/>
        </pc:sldMkLst>
        <pc:spChg chg="add mod">
          <ac:chgData name="Jordan Bell" userId="5401412d-7927-48cf-8008-01cdb708ac79" providerId="ADAL" clId="{C20E3145-9B1E-4633-B02B-0C14EB1896CF}" dt="2024-05-24T10:13:07.666" v="2738" actId="20577"/>
          <ac:spMkLst>
            <pc:docMk/>
            <pc:sldMk cId="1700178297" sldId="358"/>
            <ac:spMk id="3" creationId="{8C4E81AF-1DEF-E413-3A2C-19A424FB86DD}"/>
          </ac:spMkLst>
        </pc:spChg>
        <pc:spChg chg="del">
          <ac:chgData name="Jordan Bell" userId="5401412d-7927-48cf-8008-01cdb708ac79" providerId="ADAL" clId="{C20E3145-9B1E-4633-B02B-0C14EB1896CF}" dt="2024-05-24T10:12:44.347" v="2704" actId="478"/>
          <ac:spMkLst>
            <pc:docMk/>
            <pc:sldMk cId="1700178297" sldId="358"/>
            <ac:spMk id="7" creationId="{7D9B60D9-3737-B7CD-5FA5-FDFB389E3CD2}"/>
          </ac:spMkLst>
        </pc:spChg>
        <pc:graphicFrameChg chg="del">
          <ac:chgData name="Jordan Bell" userId="5401412d-7927-48cf-8008-01cdb708ac79" providerId="ADAL" clId="{C20E3145-9B1E-4633-B02B-0C14EB1896CF}" dt="2024-05-24T10:12:46.925" v="2705" actId="478"/>
          <ac:graphicFrameMkLst>
            <pc:docMk/>
            <pc:sldMk cId="1700178297" sldId="358"/>
            <ac:graphicFrameMk id="4" creationId="{E59B310E-2965-B2F1-4B7C-32BCA360475B}"/>
          </ac:graphicFrameMkLst>
        </pc:graphicFrameChg>
      </pc:sldChg>
      <pc:sldChg chg="delSp modSp add mod">
        <pc:chgData name="Jordan Bell" userId="5401412d-7927-48cf-8008-01cdb708ac79" providerId="ADAL" clId="{C20E3145-9B1E-4633-B02B-0C14EB1896CF}" dt="2024-05-24T10:13:42.929" v="2772" actId="20577"/>
        <pc:sldMkLst>
          <pc:docMk/>
          <pc:sldMk cId="1992617978" sldId="359"/>
        </pc:sldMkLst>
        <pc:spChg chg="mod">
          <ac:chgData name="Jordan Bell" userId="5401412d-7927-48cf-8008-01cdb708ac79" providerId="ADAL" clId="{C20E3145-9B1E-4633-B02B-0C14EB1896CF}" dt="2024-05-24T10:13:42.929" v="2772" actId="20577"/>
          <ac:spMkLst>
            <pc:docMk/>
            <pc:sldMk cId="1992617978" sldId="359"/>
            <ac:spMk id="4" creationId="{86212AE1-F4AD-EB6B-7485-00EDA184E84E}"/>
          </ac:spMkLst>
        </pc:spChg>
        <pc:spChg chg="del">
          <ac:chgData name="Jordan Bell" userId="5401412d-7927-48cf-8008-01cdb708ac79" providerId="ADAL" clId="{C20E3145-9B1E-4633-B02B-0C14EB1896CF}" dt="2024-05-24T10:13:32.306" v="2741" actId="478"/>
          <ac:spMkLst>
            <pc:docMk/>
            <pc:sldMk cId="1992617978" sldId="359"/>
            <ac:spMk id="6" creationId="{A0094676-ADE7-E624-CF69-CC701935636F}"/>
          </ac:spMkLst>
        </pc:spChg>
        <pc:spChg chg="del">
          <ac:chgData name="Jordan Bell" userId="5401412d-7927-48cf-8008-01cdb708ac79" providerId="ADAL" clId="{C20E3145-9B1E-4633-B02B-0C14EB1896CF}" dt="2024-05-24T10:13:33.097" v="2742" actId="478"/>
          <ac:spMkLst>
            <pc:docMk/>
            <pc:sldMk cId="1992617978" sldId="359"/>
            <ac:spMk id="7" creationId="{2717001B-C987-8F41-199F-4D80E1B6F1A8}"/>
          </ac:spMkLst>
        </pc:spChg>
        <pc:picChg chg="del">
          <ac:chgData name="Jordan Bell" userId="5401412d-7927-48cf-8008-01cdb708ac79" providerId="ADAL" clId="{C20E3145-9B1E-4633-B02B-0C14EB1896CF}" dt="2024-05-24T10:13:31.297" v="2740" actId="478"/>
          <ac:picMkLst>
            <pc:docMk/>
            <pc:sldMk cId="1992617978" sldId="359"/>
            <ac:picMk id="8195" creationId="{4F4C0753-3772-DF59-0B0B-2DCDC68B0B04}"/>
          </ac:picMkLst>
        </pc:picChg>
      </pc:sldChg>
      <pc:sldChg chg="delSp mod">
        <pc:chgData name="Jordan Bell" userId="5401412d-7927-48cf-8008-01cdb708ac79" providerId="ADAL" clId="{C20E3145-9B1E-4633-B02B-0C14EB1896CF}" dt="2024-06-03T13:20:30.863" v="4027" actId="478"/>
        <pc:sldMkLst>
          <pc:docMk/>
          <pc:sldMk cId="2467500472" sldId="361"/>
        </pc:sldMkLst>
        <pc:spChg chg="del">
          <ac:chgData name="Jordan Bell" userId="5401412d-7927-48cf-8008-01cdb708ac79" providerId="ADAL" clId="{C20E3145-9B1E-4633-B02B-0C14EB1896CF}" dt="2024-06-03T13:20:30.863" v="4027" actId="478"/>
          <ac:spMkLst>
            <pc:docMk/>
            <pc:sldMk cId="2467500472" sldId="361"/>
            <ac:spMk id="68" creationId="{95521970-5B28-79EA-CAD5-44C6F06045A0}"/>
          </ac:spMkLst>
        </pc:spChg>
      </pc:sldChg>
      <pc:sldChg chg="delSp mod">
        <pc:chgData name="Jordan Bell" userId="5401412d-7927-48cf-8008-01cdb708ac79" providerId="ADAL" clId="{C20E3145-9B1E-4633-B02B-0C14EB1896CF}" dt="2024-06-03T13:23:03.982" v="4086" actId="478"/>
        <pc:sldMkLst>
          <pc:docMk/>
          <pc:sldMk cId="2690668653" sldId="362"/>
        </pc:sldMkLst>
        <pc:spChg chg="del">
          <ac:chgData name="Jordan Bell" userId="5401412d-7927-48cf-8008-01cdb708ac79" providerId="ADAL" clId="{C20E3145-9B1E-4633-B02B-0C14EB1896CF}" dt="2024-06-03T13:23:03.982" v="4086" actId="478"/>
          <ac:spMkLst>
            <pc:docMk/>
            <pc:sldMk cId="2690668653" sldId="362"/>
            <ac:spMk id="68" creationId="{95521970-5B28-79EA-CAD5-44C6F06045A0}"/>
          </ac:spMkLst>
        </pc:spChg>
      </pc:sldChg>
      <pc:sldChg chg="delSp modSp mod modNotesTx">
        <pc:chgData name="Jordan Bell" userId="5401412d-7927-48cf-8008-01cdb708ac79" providerId="ADAL" clId="{C20E3145-9B1E-4633-B02B-0C14EB1896CF}" dt="2024-06-03T13:25:16.440" v="4262" actId="20577"/>
        <pc:sldMkLst>
          <pc:docMk/>
          <pc:sldMk cId="887715195" sldId="363"/>
        </pc:sldMkLst>
        <pc:spChg chg="mod">
          <ac:chgData name="Jordan Bell" userId="5401412d-7927-48cf-8008-01cdb708ac79" providerId="ADAL" clId="{C20E3145-9B1E-4633-B02B-0C14EB1896CF}" dt="2024-06-03T13:23:54.047" v="4093" actId="20577"/>
          <ac:spMkLst>
            <pc:docMk/>
            <pc:sldMk cId="887715195" sldId="363"/>
            <ac:spMk id="2" creationId="{AAF99E8C-67FE-ACFB-F61C-327E4F2717D2}"/>
          </ac:spMkLst>
        </pc:spChg>
        <pc:spChg chg="mod">
          <ac:chgData name="Jordan Bell" userId="5401412d-7927-48cf-8008-01cdb708ac79" providerId="ADAL" clId="{C20E3145-9B1E-4633-B02B-0C14EB1896CF}" dt="2024-06-03T13:23:45.861" v="4091" actId="20577"/>
          <ac:spMkLst>
            <pc:docMk/>
            <pc:sldMk cId="887715195" sldId="363"/>
            <ac:spMk id="15" creationId="{74AC8B02-4852-0C40-03F4-A729E62A6041}"/>
          </ac:spMkLst>
        </pc:spChg>
        <pc:spChg chg="del">
          <ac:chgData name="Jordan Bell" userId="5401412d-7927-48cf-8008-01cdb708ac79" providerId="ADAL" clId="{C20E3145-9B1E-4633-B02B-0C14EB1896CF}" dt="2024-06-03T13:23:30.245" v="4087" actId="478"/>
          <ac:spMkLst>
            <pc:docMk/>
            <pc:sldMk cId="887715195" sldId="363"/>
            <ac:spMk id="68" creationId="{95521970-5B28-79EA-CAD5-44C6F06045A0}"/>
          </ac:spMkLst>
        </pc:spChg>
      </pc:sldChg>
      <pc:sldChg chg="addSp delSp modSp mod">
        <pc:chgData name="Jordan Bell" userId="5401412d-7927-48cf-8008-01cdb708ac79" providerId="ADAL" clId="{C20E3145-9B1E-4633-B02B-0C14EB1896CF}" dt="2024-05-30T14:48:37.739" v="3557" actId="1076"/>
        <pc:sldMkLst>
          <pc:docMk/>
          <pc:sldMk cId="1327738638" sldId="364"/>
        </pc:sldMkLst>
        <pc:picChg chg="add mod">
          <ac:chgData name="Jordan Bell" userId="5401412d-7927-48cf-8008-01cdb708ac79" providerId="ADAL" clId="{C20E3145-9B1E-4633-B02B-0C14EB1896CF}" dt="2024-05-30T14:48:37.739" v="3557" actId="1076"/>
          <ac:picMkLst>
            <pc:docMk/>
            <pc:sldMk cId="1327738638" sldId="364"/>
            <ac:picMk id="5" creationId="{812B7C89-304F-B82D-F9E4-7D117BCD40AF}"/>
          </ac:picMkLst>
        </pc:picChg>
        <pc:picChg chg="del">
          <ac:chgData name="Jordan Bell" userId="5401412d-7927-48cf-8008-01cdb708ac79" providerId="ADAL" clId="{C20E3145-9B1E-4633-B02B-0C14EB1896CF}" dt="2024-05-30T14:48:33.330" v="3551" actId="478"/>
          <ac:picMkLst>
            <pc:docMk/>
            <pc:sldMk cId="1327738638" sldId="364"/>
            <ac:picMk id="6" creationId="{C562036C-7A65-842B-25CC-CB1B51803BCD}"/>
          </ac:picMkLst>
        </pc:picChg>
      </pc:sldChg>
      <pc:sldChg chg="addSp delSp modSp mod modAnim modNotesTx">
        <pc:chgData name="Jordan Bell" userId="5401412d-7927-48cf-8008-01cdb708ac79" providerId="ADAL" clId="{C20E3145-9B1E-4633-B02B-0C14EB1896CF}" dt="2024-06-03T13:29:55.240" v="4562"/>
        <pc:sldMkLst>
          <pc:docMk/>
          <pc:sldMk cId="3755401148" sldId="365"/>
        </pc:sldMkLst>
        <pc:spChg chg="add mod">
          <ac:chgData name="Jordan Bell" userId="5401412d-7927-48cf-8008-01cdb708ac79" providerId="ADAL" clId="{C20E3145-9B1E-4633-B02B-0C14EB1896CF}" dt="2024-06-03T13:29:49.285" v="4561" actId="403"/>
          <ac:spMkLst>
            <pc:docMk/>
            <pc:sldMk cId="3755401148" sldId="365"/>
            <ac:spMk id="2" creationId="{BAB32C52-21B4-3736-1EEF-0E79FF48D73F}"/>
          </ac:spMkLst>
        </pc:spChg>
        <pc:spChg chg="del">
          <ac:chgData name="Jordan Bell" userId="5401412d-7927-48cf-8008-01cdb708ac79" providerId="ADAL" clId="{C20E3145-9B1E-4633-B02B-0C14EB1896CF}" dt="2024-06-03T13:26:28.616" v="4263" actId="478"/>
          <ac:spMkLst>
            <pc:docMk/>
            <pc:sldMk cId="3755401148" sldId="365"/>
            <ac:spMk id="68" creationId="{95521970-5B28-79EA-CAD5-44C6F06045A0}"/>
          </ac:spMkLst>
        </pc:spChg>
      </pc:sldChg>
      <pc:sldChg chg="delSp mod modNotesTx">
        <pc:chgData name="Jordan Bell" userId="5401412d-7927-48cf-8008-01cdb708ac79" providerId="ADAL" clId="{C20E3145-9B1E-4633-B02B-0C14EB1896CF}" dt="2024-06-03T13:32:40.457" v="5032" actId="20577"/>
        <pc:sldMkLst>
          <pc:docMk/>
          <pc:sldMk cId="823856483" sldId="366"/>
        </pc:sldMkLst>
        <pc:spChg chg="del">
          <ac:chgData name="Jordan Bell" userId="5401412d-7927-48cf-8008-01cdb708ac79" providerId="ADAL" clId="{C20E3145-9B1E-4633-B02B-0C14EB1896CF}" dt="2024-06-03T13:31:07.087" v="4804" actId="478"/>
          <ac:spMkLst>
            <pc:docMk/>
            <pc:sldMk cId="823856483" sldId="366"/>
            <ac:spMk id="68" creationId="{95521970-5B28-79EA-CAD5-44C6F06045A0}"/>
          </ac:spMkLst>
        </pc:spChg>
      </pc:sldChg>
      <pc:sldChg chg="delSp mod modNotesTx">
        <pc:chgData name="Jordan Bell" userId="5401412d-7927-48cf-8008-01cdb708ac79" providerId="ADAL" clId="{C20E3145-9B1E-4633-B02B-0C14EB1896CF}" dt="2024-06-03T13:35:47.299" v="5652" actId="313"/>
        <pc:sldMkLst>
          <pc:docMk/>
          <pc:sldMk cId="571667537" sldId="367"/>
        </pc:sldMkLst>
        <pc:spChg chg="del">
          <ac:chgData name="Jordan Bell" userId="5401412d-7927-48cf-8008-01cdb708ac79" providerId="ADAL" clId="{C20E3145-9B1E-4633-B02B-0C14EB1896CF}" dt="2024-06-03T13:32:47.525" v="5033" actId="478"/>
          <ac:spMkLst>
            <pc:docMk/>
            <pc:sldMk cId="571667537" sldId="367"/>
            <ac:spMk id="68" creationId="{95521970-5B28-79EA-CAD5-44C6F06045A0}"/>
          </ac:spMkLst>
        </pc:spChg>
      </pc:sldChg>
      <pc:sldChg chg="addSp modSp mod modNotesTx">
        <pc:chgData name="Jordan Bell" userId="5401412d-7927-48cf-8008-01cdb708ac79" providerId="ADAL" clId="{C20E3145-9B1E-4633-B02B-0C14EB1896CF}" dt="2024-06-05T10:22:57.815" v="8508" actId="313"/>
        <pc:sldMkLst>
          <pc:docMk/>
          <pc:sldMk cId="2591774205" sldId="368"/>
        </pc:sldMkLst>
        <pc:spChg chg="add mod">
          <ac:chgData name="Jordan Bell" userId="5401412d-7927-48cf-8008-01cdb708ac79" providerId="ADAL" clId="{C20E3145-9B1E-4633-B02B-0C14EB1896CF}" dt="2024-06-03T13:36:46.611" v="5663" actId="1076"/>
          <ac:spMkLst>
            <pc:docMk/>
            <pc:sldMk cId="2591774205" sldId="368"/>
            <ac:spMk id="6" creationId="{7919DF2A-6045-BA80-09C9-EBDF1D8C91AE}"/>
          </ac:spMkLst>
        </pc:spChg>
        <pc:cxnChg chg="add mod">
          <ac:chgData name="Jordan Bell" userId="5401412d-7927-48cf-8008-01cdb708ac79" providerId="ADAL" clId="{C20E3145-9B1E-4633-B02B-0C14EB1896CF}" dt="2024-06-03T13:36:17.273" v="5655" actId="1582"/>
          <ac:cxnSpMkLst>
            <pc:docMk/>
            <pc:sldMk cId="2591774205" sldId="368"/>
            <ac:cxnSpMk id="4" creationId="{FD478942-5BC1-36F4-53D6-F7542BED063B}"/>
          </ac:cxnSpMkLst>
        </pc:cxnChg>
        <pc:cxnChg chg="add mod">
          <ac:chgData name="Jordan Bell" userId="5401412d-7927-48cf-8008-01cdb708ac79" providerId="ADAL" clId="{C20E3145-9B1E-4633-B02B-0C14EB1896CF}" dt="2024-06-03T13:36:26.853" v="5657" actId="1076"/>
          <ac:cxnSpMkLst>
            <pc:docMk/>
            <pc:sldMk cId="2591774205" sldId="368"/>
            <ac:cxnSpMk id="5" creationId="{32E1248A-4ED4-9AAD-621B-6DF3017FA976}"/>
          </ac:cxnSpMkLst>
        </pc:cxnChg>
      </pc:sldChg>
      <pc:sldChg chg="addSp delSp modSp mod modNotesTx">
        <pc:chgData name="Jordan Bell" userId="5401412d-7927-48cf-8008-01cdb708ac79" providerId="ADAL" clId="{C20E3145-9B1E-4633-B02B-0C14EB1896CF}" dt="2024-06-03T13:40:15.846" v="6352" actId="20577"/>
        <pc:sldMkLst>
          <pc:docMk/>
          <pc:sldMk cId="1338672067" sldId="369"/>
        </pc:sldMkLst>
        <pc:picChg chg="add del mod">
          <ac:chgData name="Jordan Bell" userId="5401412d-7927-48cf-8008-01cdb708ac79" providerId="ADAL" clId="{C20E3145-9B1E-4633-B02B-0C14EB1896CF}" dt="2024-05-31T13:44:16.003" v="4018" actId="478"/>
          <ac:picMkLst>
            <pc:docMk/>
            <pc:sldMk cId="1338672067" sldId="369"/>
            <ac:picMk id="7" creationId="{F44148A9-581A-01A3-F72E-6BE0B799B475}"/>
          </ac:picMkLst>
        </pc:picChg>
      </pc:sldChg>
      <pc:sldChg chg="delSp mod modNotesTx">
        <pc:chgData name="Jordan Bell" userId="5401412d-7927-48cf-8008-01cdb708ac79" providerId="ADAL" clId="{C20E3145-9B1E-4633-B02B-0C14EB1896CF}" dt="2024-06-05T10:23:10.726" v="8509" actId="6549"/>
        <pc:sldMkLst>
          <pc:docMk/>
          <pc:sldMk cId="2908411786" sldId="370"/>
        </pc:sldMkLst>
        <pc:spChg chg="del">
          <ac:chgData name="Jordan Bell" userId="5401412d-7927-48cf-8008-01cdb708ac79" providerId="ADAL" clId="{C20E3145-9B1E-4633-B02B-0C14EB1896CF}" dt="2024-06-03T13:42:43.390" v="6594" actId="478"/>
          <ac:spMkLst>
            <pc:docMk/>
            <pc:sldMk cId="2908411786" sldId="370"/>
            <ac:spMk id="68" creationId="{95521970-5B28-79EA-CAD5-44C6F06045A0}"/>
          </ac:spMkLst>
        </pc:spChg>
      </pc:sldChg>
      <pc:sldChg chg="delSp mod modNotesTx">
        <pc:chgData name="Jordan Bell" userId="5401412d-7927-48cf-8008-01cdb708ac79" providerId="ADAL" clId="{C20E3145-9B1E-4633-B02B-0C14EB1896CF}" dt="2024-06-03T13:44:31.438" v="6947" actId="478"/>
        <pc:sldMkLst>
          <pc:docMk/>
          <pc:sldMk cId="1772206597" sldId="371"/>
        </pc:sldMkLst>
        <pc:spChg chg="del">
          <ac:chgData name="Jordan Bell" userId="5401412d-7927-48cf-8008-01cdb708ac79" providerId="ADAL" clId="{C20E3145-9B1E-4633-B02B-0C14EB1896CF}" dt="2024-06-03T13:44:31.438" v="6947" actId="478"/>
          <ac:spMkLst>
            <pc:docMk/>
            <pc:sldMk cId="1772206597" sldId="371"/>
            <ac:spMk id="68" creationId="{95521970-5B28-79EA-CAD5-44C6F06045A0}"/>
          </ac:spMkLst>
        </pc:spChg>
      </pc:sldChg>
      <pc:sldChg chg="delSp modSp mod modNotesTx">
        <pc:chgData name="Jordan Bell" userId="5401412d-7927-48cf-8008-01cdb708ac79" providerId="ADAL" clId="{C20E3145-9B1E-4633-B02B-0C14EB1896CF}" dt="2024-06-03T13:47:25.119" v="7272" actId="478"/>
        <pc:sldMkLst>
          <pc:docMk/>
          <pc:sldMk cId="3637063113" sldId="372"/>
        </pc:sldMkLst>
        <pc:spChg chg="del">
          <ac:chgData name="Jordan Bell" userId="5401412d-7927-48cf-8008-01cdb708ac79" providerId="ADAL" clId="{C20E3145-9B1E-4633-B02B-0C14EB1896CF}" dt="2024-06-03T13:47:25.119" v="7272" actId="478"/>
          <ac:spMkLst>
            <pc:docMk/>
            <pc:sldMk cId="3637063113" sldId="372"/>
            <ac:spMk id="68" creationId="{95521970-5B28-79EA-CAD5-44C6F06045A0}"/>
          </ac:spMkLst>
        </pc:spChg>
        <pc:picChg chg="mod">
          <ac:chgData name="Jordan Bell" userId="5401412d-7927-48cf-8008-01cdb708ac79" providerId="ADAL" clId="{C20E3145-9B1E-4633-B02B-0C14EB1896CF}" dt="2024-06-03T13:45:40.250" v="6948" actId="167"/>
          <ac:picMkLst>
            <pc:docMk/>
            <pc:sldMk cId="3637063113" sldId="372"/>
            <ac:picMk id="10" creationId="{A8CBF7E5-1B5F-9A0F-5596-B99ACF3EB615}"/>
          </ac:picMkLst>
        </pc:picChg>
      </pc:sldChg>
      <pc:sldChg chg="addSp delSp modSp mod modAnim modNotesTx">
        <pc:chgData name="Jordan Bell" userId="5401412d-7927-48cf-8008-01cdb708ac79" providerId="ADAL" clId="{C20E3145-9B1E-4633-B02B-0C14EB1896CF}" dt="2024-06-03T13:51:14.904" v="7589" actId="20577"/>
        <pc:sldMkLst>
          <pc:docMk/>
          <pc:sldMk cId="3276185814" sldId="373"/>
        </pc:sldMkLst>
        <pc:spChg chg="add mod">
          <ac:chgData name="Jordan Bell" userId="5401412d-7927-48cf-8008-01cdb708ac79" providerId="ADAL" clId="{C20E3145-9B1E-4633-B02B-0C14EB1896CF}" dt="2024-05-28T15:00:29.462" v="2923" actId="20577"/>
          <ac:spMkLst>
            <pc:docMk/>
            <pc:sldMk cId="3276185814" sldId="373"/>
            <ac:spMk id="4" creationId="{228D6936-6FA1-F1C4-61DD-9BBCD5EE8EEA}"/>
          </ac:spMkLst>
        </pc:spChg>
        <pc:spChg chg="add mod">
          <ac:chgData name="Jordan Bell" userId="5401412d-7927-48cf-8008-01cdb708ac79" providerId="ADAL" clId="{C20E3145-9B1E-4633-B02B-0C14EB1896CF}" dt="2024-05-28T15:01:06.709" v="3044" actId="20577"/>
          <ac:spMkLst>
            <pc:docMk/>
            <pc:sldMk cId="3276185814" sldId="373"/>
            <ac:spMk id="5" creationId="{DC3997EB-ECAF-3296-65A8-1C0F45592901}"/>
          </ac:spMkLst>
        </pc:spChg>
        <pc:spChg chg="add mod">
          <ac:chgData name="Jordan Bell" userId="5401412d-7927-48cf-8008-01cdb708ac79" providerId="ADAL" clId="{C20E3145-9B1E-4633-B02B-0C14EB1896CF}" dt="2024-05-28T15:01:38.508" v="3141" actId="20577"/>
          <ac:spMkLst>
            <pc:docMk/>
            <pc:sldMk cId="3276185814" sldId="373"/>
            <ac:spMk id="6" creationId="{319BDD80-511D-374A-4B0C-2771C5BD4A2D}"/>
          </ac:spMkLst>
        </pc:spChg>
        <pc:spChg chg="add mod">
          <ac:chgData name="Jordan Bell" userId="5401412d-7927-48cf-8008-01cdb708ac79" providerId="ADAL" clId="{C20E3145-9B1E-4633-B02B-0C14EB1896CF}" dt="2024-05-28T14:59:33.049" v="2786"/>
          <ac:spMkLst>
            <pc:docMk/>
            <pc:sldMk cId="3276185814" sldId="373"/>
            <ac:spMk id="7" creationId="{701DE509-9024-15B5-FE17-BBF616327F42}"/>
          </ac:spMkLst>
        </pc:spChg>
        <pc:spChg chg="add mod">
          <ac:chgData name="Jordan Bell" userId="5401412d-7927-48cf-8008-01cdb708ac79" providerId="ADAL" clId="{C20E3145-9B1E-4633-B02B-0C14EB1896CF}" dt="2024-05-28T14:59:33.049" v="2786"/>
          <ac:spMkLst>
            <pc:docMk/>
            <pc:sldMk cId="3276185814" sldId="373"/>
            <ac:spMk id="8" creationId="{8C0B1BC3-E3DC-3381-ACF7-319EB5217D35}"/>
          </ac:spMkLst>
        </pc:spChg>
        <pc:spChg chg="add mod">
          <ac:chgData name="Jordan Bell" userId="5401412d-7927-48cf-8008-01cdb708ac79" providerId="ADAL" clId="{C20E3145-9B1E-4633-B02B-0C14EB1896CF}" dt="2024-05-28T14:59:33.049" v="2786"/>
          <ac:spMkLst>
            <pc:docMk/>
            <pc:sldMk cId="3276185814" sldId="373"/>
            <ac:spMk id="9" creationId="{3880BC33-9D21-7F17-7FFC-91A281938CC6}"/>
          </ac:spMkLst>
        </pc:spChg>
        <pc:spChg chg="del">
          <ac:chgData name="Jordan Bell" userId="5401412d-7927-48cf-8008-01cdb708ac79" providerId="ADAL" clId="{C20E3145-9B1E-4633-B02B-0C14EB1896CF}" dt="2024-06-03T13:50:12.504" v="7348" actId="478"/>
          <ac:spMkLst>
            <pc:docMk/>
            <pc:sldMk cId="3276185814" sldId="373"/>
            <ac:spMk id="68" creationId="{95521970-5B28-79EA-CAD5-44C6F06045A0}"/>
          </ac:spMkLst>
        </pc:spChg>
        <pc:cxnChg chg="add mod">
          <ac:chgData name="Jordan Bell" userId="5401412d-7927-48cf-8008-01cdb708ac79" providerId="ADAL" clId="{C20E3145-9B1E-4633-B02B-0C14EB1896CF}" dt="2024-05-28T14:59:27.202" v="2785" actId="208"/>
          <ac:cxnSpMkLst>
            <pc:docMk/>
            <pc:sldMk cId="3276185814" sldId="373"/>
            <ac:cxnSpMk id="2" creationId="{FDFE5A86-328A-BA17-FAB8-B025FDA58D5B}"/>
          </ac:cxnSpMkLst>
        </pc:cxnChg>
      </pc:sldChg>
      <pc:sldChg chg="addSp delSp modSp mod">
        <pc:chgData name="Jordan Bell" userId="5401412d-7927-48cf-8008-01cdb708ac79" providerId="ADAL" clId="{C20E3145-9B1E-4633-B02B-0C14EB1896CF}" dt="2024-05-30T14:48:50.683" v="3563" actId="1076"/>
        <pc:sldMkLst>
          <pc:docMk/>
          <pc:sldMk cId="571556020" sldId="374"/>
        </pc:sldMkLst>
        <pc:picChg chg="add mod">
          <ac:chgData name="Jordan Bell" userId="5401412d-7927-48cf-8008-01cdb708ac79" providerId="ADAL" clId="{C20E3145-9B1E-4633-B02B-0C14EB1896CF}" dt="2024-05-30T14:48:50.683" v="3563" actId="1076"/>
          <ac:picMkLst>
            <pc:docMk/>
            <pc:sldMk cId="571556020" sldId="374"/>
            <ac:picMk id="5" creationId="{295842CE-DF3B-6138-4452-FFECFFA36A61}"/>
          </ac:picMkLst>
        </pc:picChg>
        <pc:picChg chg="del">
          <ac:chgData name="Jordan Bell" userId="5401412d-7927-48cf-8008-01cdb708ac79" providerId="ADAL" clId="{C20E3145-9B1E-4633-B02B-0C14EB1896CF}" dt="2024-05-30T14:48:46.205" v="3558" actId="478"/>
          <ac:picMkLst>
            <pc:docMk/>
            <pc:sldMk cId="571556020" sldId="374"/>
            <ac:picMk id="6" creationId="{C562036C-7A65-842B-25CC-CB1B51803BCD}"/>
          </ac:picMkLst>
        </pc:picChg>
      </pc:sldChg>
      <pc:sldChg chg="delSp mod modNotesTx">
        <pc:chgData name="Jordan Bell" userId="5401412d-7927-48cf-8008-01cdb708ac79" providerId="ADAL" clId="{C20E3145-9B1E-4633-B02B-0C14EB1896CF}" dt="2024-06-03T13:52:21.304" v="7718" actId="20577"/>
        <pc:sldMkLst>
          <pc:docMk/>
          <pc:sldMk cId="1961583271" sldId="375"/>
        </pc:sldMkLst>
        <pc:spChg chg="del">
          <ac:chgData name="Jordan Bell" userId="5401412d-7927-48cf-8008-01cdb708ac79" providerId="ADAL" clId="{C20E3145-9B1E-4633-B02B-0C14EB1896CF}" dt="2024-06-03T13:51:24.128" v="7590" actId="478"/>
          <ac:spMkLst>
            <pc:docMk/>
            <pc:sldMk cId="1961583271" sldId="375"/>
            <ac:spMk id="68" creationId="{95521970-5B28-79EA-CAD5-44C6F06045A0}"/>
          </ac:spMkLst>
        </pc:spChg>
      </pc:sldChg>
      <pc:sldChg chg="modNotesTx">
        <pc:chgData name="Jordan Bell" userId="5401412d-7927-48cf-8008-01cdb708ac79" providerId="ADAL" clId="{C20E3145-9B1E-4633-B02B-0C14EB1896CF}" dt="2024-06-03T13:53:09.274" v="7817" actId="20577"/>
        <pc:sldMkLst>
          <pc:docMk/>
          <pc:sldMk cId="703539719" sldId="376"/>
        </pc:sldMkLst>
      </pc:sldChg>
      <pc:sldChg chg="delSp modSp mod">
        <pc:chgData name="Jordan Bell" userId="5401412d-7927-48cf-8008-01cdb708ac79" providerId="ADAL" clId="{C20E3145-9B1E-4633-B02B-0C14EB1896CF}" dt="2024-06-03T13:54:01.649" v="7846" actId="478"/>
        <pc:sldMkLst>
          <pc:docMk/>
          <pc:sldMk cId="874625710" sldId="377"/>
        </pc:sldMkLst>
        <pc:spChg chg="mod">
          <ac:chgData name="Jordan Bell" userId="5401412d-7927-48cf-8008-01cdb708ac79" providerId="ADAL" clId="{C20E3145-9B1E-4633-B02B-0C14EB1896CF}" dt="2024-06-03T13:53:43.611" v="7845" actId="20577"/>
          <ac:spMkLst>
            <pc:docMk/>
            <pc:sldMk cId="874625710" sldId="377"/>
            <ac:spMk id="21" creationId="{81F3FFEB-C96B-B111-75DE-30746DA21D79}"/>
          </ac:spMkLst>
        </pc:spChg>
        <pc:spChg chg="del">
          <ac:chgData name="Jordan Bell" userId="5401412d-7927-48cf-8008-01cdb708ac79" providerId="ADAL" clId="{C20E3145-9B1E-4633-B02B-0C14EB1896CF}" dt="2024-06-03T13:54:01.649" v="7846" actId="478"/>
          <ac:spMkLst>
            <pc:docMk/>
            <pc:sldMk cId="874625710" sldId="377"/>
            <ac:spMk id="68" creationId="{95521970-5B28-79EA-CAD5-44C6F06045A0}"/>
          </ac:spMkLst>
        </pc:spChg>
      </pc:sldChg>
      <pc:sldChg chg="addSp delSp modSp del mod">
        <pc:chgData name="Jordan Bell" userId="5401412d-7927-48cf-8008-01cdb708ac79" providerId="ADAL" clId="{C20E3145-9B1E-4633-B02B-0C14EB1896CF}" dt="2024-06-03T13:59:29.125" v="8275" actId="47"/>
        <pc:sldMkLst>
          <pc:docMk/>
          <pc:sldMk cId="1913419403" sldId="378"/>
        </pc:sldMkLst>
        <pc:spChg chg="del">
          <ac:chgData name="Jordan Bell" userId="5401412d-7927-48cf-8008-01cdb708ac79" providerId="ADAL" clId="{C20E3145-9B1E-4633-B02B-0C14EB1896CF}" dt="2024-06-03T13:54:31.039" v="7850" actId="478"/>
          <ac:spMkLst>
            <pc:docMk/>
            <pc:sldMk cId="1913419403" sldId="378"/>
            <ac:spMk id="68" creationId="{95521970-5B28-79EA-CAD5-44C6F06045A0}"/>
          </ac:spMkLst>
        </pc:spChg>
        <pc:picChg chg="add mod">
          <ac:chgData name="Jordan Bell" userId="5401412d-7927-48cf-8008-01cdb708ac79" providerId="ADAL" clId="{C20E3145-9B1E-4633-B02B-0C14EB1896CF}" dt="2024-06-03T13:54:23.811" v="7849" actId="1076"/>
          <ac:picMkLst>
            <pc:docMk/>
            <pc:sldMk cId="1913419403" sldId="378"/>
            <ac:picMk id="2" creationId="{70A4B519-6250-AF6C-DBC2-8C05CC03EF63}"/>
          </ac:picMkLst>
        </pc:picChg>
      </pc:sldChg>
      <pc:sldChg chg="addSp delSp modSp mod">
        <pc:chgData name="Jordan Bell" userId="5401412d-7927-48cf-8008-01cdb708ac79" providerId="ADAL" clId="{C20E3145-9B1E-4633-B02B-0C14EB1896CF}" dt="2024-05-31T13:43:46.741" v="4014" actId="208"/>
        <pc:sldMkLst>
          <pc:docMk/>
          <pc:sldMk cId="1819947801" sldId="379"/>
        </pc:sldMkLst>
        <pc:spChg chg="mod">
          <ac:chgData name="Jordan Bell" userId="5401412d-7927-48cf-8008-01cdb708ac79" providerId="ADAL" clId="{C20E3145-9B1E-4633-B02B-0C14EB1896CF}" dt="2024-05-31T13:43:23.561" v="4009" actId="20577"/>
          <ac:spMkLst>
            <pc:docMk/>
            <pc:sldMk cId="1819947801" sldId="379"/>
            <ac:spMk id="21" creationId="{81F3FFEB-C96B-B111-75DE-30746DA21D79}"/>
          </ac:spMkLst>
        </pc:spChg>
        <pc:picChg chg="del">
          <ac:chgData name="Jordan Bell" userId="5401412d-7927-48cf-8008-01cdb708ac79" providerId="ADAL" clId="{C20E3145-9B1E-4633-B02B-0C14EB1896CF}" dt="2024-05-31T13:42:28.528" v="3944" actId="478"/>
          <ac:picMkLst>
            <pc:docMk/>
            <pc:sldMk cId="1819947801" sldId="379"/>
            <ac:picMk id="2" creationId="{6A84669D-5E55-2EF5-E949-7031447FEE4A}"/>
          </ac:picMkLst>
        </pc:picChg>
        <pc:picChg chg="add mod">
          <ac:chgData name="Jordan Bell" userId="5401412d-7927-48cf-8008-01cdb708ac79" providerId="ADAL" clId="{C20E3145-9B1E-4633-B02B-0C14EB1896CF}" dt="2024-05-31T13:43:46.741" v="4014" actId="208"/>
          <ac:picMkLst>
            <pc:docMk/>
            <pc:sldMk cId="1819947801" sldId="379"/>
            <ac:picMk id="4" creationId="{F6DD57E5-F44D-F400-2A75-7416446B3876}"/>
          </ac:picMkLst>
        </pc:picChg>
        <pc:picChg chg="add mod">
          <ac:chgData name="Jordan Bell" userId="5401412d-7927-48cf-8008-01cdb708ac79" providerId="ADAL" clId="{C20E3145-9B1E-4633-B02B-0C14EB1896CF}" dt="2024-05-31T13:43:35.452" v="4011" actId="1076"/>
          <ac:picMkLst>
            <pc:docMk/>
            <pc:sldMk cId="1819947801" sldId="379"/>
            <ac:picMk id="5" creationId="{ABE43CCD-63A1-7900-8142-77C20467E51B}"/>
          </ac:picMkLst>
        </pc:picChg>
        <pc:picChg chg="add mod">
          <ac:chgData name="Jordan Bell" userId="5401412d-7927-48cf-8008-01cdb708ac79" providerId="ADAL" clId="{C20E3145-9B1E-4633-B02B-0C14EB1896CF}" dt="2024-05-31T13:43:43.132" v="4013" actId="1076"/>
          <ac:picMkLst>
            <pc:docMk/>
            <pc:sldMk cId="1819947801" sldId="379"/>
            <ac:picMk id="6" creationId="{F1CAFBA4-0B31-4DE4-2B79-33FA1327BDAD}"/>
          </ac:picMkLst>
        </pc:picChg>
      </pc:sldChg>
      <pc:sldChg chg="delSp modSp mod modNotesTx">
        <pc:chgData name="Jordan Bell" userId="5401412d-7927-48cf-8008-01cdb708ac79" providerId="ADAL" clId="{C20E3145-9B1E-4633-B02B-0C14EB1896CF}" dt="2024-06-05T10:24:02.541" v="8510" actId="6549"/>
        <pc:sldMkLst>
          <pc:docMk/>
          <pc:sldMk cId="3965099529" sldId="380"/>
        </pc:sldMkLst>
        <pc:spChg chg="mod">
          <ac:chgData name="Jordan Bell" userId="5401412d-7927-48cf-8008-01cdb708ac79" providerId="ADAL" clId="{C20E3145-9B1E-4633-B02B-0C14EB1896CF}" dt="2024-06-03T13:55:52.498" v="7973" actId="1076"/>
          <ac:spMkLst>
            <pc:docMk/>
            <pc:sldMk cId="3965099529" sldId="380"/>
            <ac:spMk id="21" creationId="{81F3FFEB-C96B-B111-75DE-30746DA21D79}"/>
          </ac:spMkLst>
        </pc:spChg>
        <pc:spChg chg="del">
          <ac:chgData name="Jordan Bell" userId="5401412d-7927-48cf-8008-01cdb708ac79" providerId="ADAL" clId="{C20E3145-9B1E-4633-B02B-0C14EB1896CF}" dt="2024-06-03T13:55:06.568" v="7851" actId="478"/>
          <ac:spMkLst>
            <pc:docMk/>
            <pc:sldMk cId="3965099529" sldId="380"/>
            <ac:spMk id="68" creationId="{95521970-5B28-79EA-CAD5-44C6F06045A0}"/>
          </ac:spMkLst>
        </pc:spChg>
      </pc:sldChg>
      <pc:sldChg chg="delSp mod modNotesTx">
        <pc:chgData name="Jordan Bell" userId="5401412d-7927-48cf-8008-01cdb708ac79" providerId="ADAL" clId="{C20E3145-9B1E-4633-B02B-0C14EB1896CF}" dt="2024-06-05T10:24:14.256" v="8511" actId="313"/>
        <pc:sldMkLst>
          <pc:docMk/>
          <pc:sldMk cId="2299194010" sldId="381"/>
        </pc:sldMkLst>
        <pc:spChg chg="del">
          <ac:chgData name="Jordan Bell" userId="5401412d-7927-48cf-8008-01cdb708ac79" providerId="ADAL" clId="{C20E3145-9B1E-4633-B02B-0C14EB1896CF}" dt="2024-06-03T13:55:59.537" v="7974" actId="478"/>
          <ac:spMkLst>
            <pc:docMk/>
            <pc:sldMk cId="2299194010" sldId="381"/>
            <ac:spMk id="68" creationId="{95521970-5B28-79EA-CAD5-44C6F06045A0}"/>
          </ac:spMkLst>
        </pc:spChg>
      </pc:sldChg>
      <pc:sldChg chg="delSp modSp mod modNotesTx">
        <pc:chgData name="Jordan Bell" userId="5401412d-7927-48cf-8008-01cdb708ac79" providerId="ADAL" clId="{C20E3145-9B1E-4633-B02B-0C14EB1896CF}" dt="2024-06-03T14:00:04.352" v="8366" actId="20577"/>
        <pc:sldMkLst>
          <pc:docMk/>
          <pc:sldMk cId="2501954369" sldId="382"/>
        </pc:sldMkLst>
        <pc:spChg chg="mod">
          <ac:chgData name="Jordan Bell" userId="5401412d-7927-48cf-8008-01cdb708ac79" providerId="ADAL" clId="{C20E3145-9B1E-4633-B02B-0C14EB1896CF}" dt="2024-05-24T15:38:10.061" v="2783" actId="20577"/>
          <ac:spMkLst>
            <pc:docMk/>
            <pc:sldMk cId="2501954369" sldId="382"/>
            <ac:spMk id="15" creationId="{74AC8B02-4852-0C40-03F4-A729E62A6041}"/>
          </ac:spMkLst>
        </pc:spChg>
        <pc:spChg chg="del">
          <ac:chgData name="Jordan Bell" userId="5401412d-7927-48cf-8008-01cdb708ac79" providerId="ADAL" clId="{C20E3145-9B1E-4633-B02B-0C14EB1896CF}" dt="2024-06-03T13:58:40.871" v="8273" actId="478"/>
          <ac:spMkLst>
            <pc:docMk/>
            <pc:sldMk cId="2501954369" sldId="382"/>
            <ac:spMk id="68" creationId="{95521970-5B28-79EA-CAD5-44C6F06045A0}"/>
          </ac:spMkLst>
        </pc:spChg>
      </pc:sldChg>
      <pc:sldChg chg="addSp delSp modSp mod modAnim modNotesTx">
        <pc:chgData name="Jordan Bell" userId="5401412d-7927-48cf-8008-01cdb708ac79" providerId="ADAL" clId="{C20E3145-9B1E-4633-B02B-0C14EB1896CF}" dt="2024-06-03T14:02:59.224" v="8373" actId="20577"/>
        <pc:sldMkLst>
          <pc:docMk/>
          <pc:sldMk cId="775134915" sldId="383"/>
        </pc:sldMkLst>
        <pc:spChg chg="add mod">
          <ac:chgData name="Jordan Bell" userId="5401412d-7927-48cf-8008-01cdb708ac79" providerId="ADAL" clId="{C20E3145-9B1E-4633-B02B-0C14EB1896CF}" dt="2024-05-28T15:02:05.693" v="3142"/>
          <ac:spMkLst>
            <pc:docMk/>
            <pc:sldMk cId="775134915" sldId="383"/>
            <ac:spMk id="3" creationId="{D7BBFBA9-4FA2-D668-279F-CFF2F3645858}"/>
          </ac:spMkLst>
        </pc:spChg>
        <pc:spChg chg="add mod">
          <ac:chgData name="Jordan Bell" userId="5401412d-7927-48cf-8008-01cdb708ac79" providerId="ADAL" clId="{C20E3145-9B1E-4633-B02B-0C14EB1896CF}" dt="2024-05-28T15:02:05.693" v="3142"/>
          <ac:spMkLst>
            <pc:docMk/>
            <pc:sldMk cId="775134915" sldId="383"/>
            <ac:spMk id="4" creationId="{8CDCD398-339E-753F-27F2-21FE20B7C593}"/>
          </ac:spMkLst>
        </pc:spChg>
        <pc:spChg chg="add mod">
          <ac:chgData name="Jordan Bell" userId="5401412d-7927-48cf-8008-01cdb708ac79" providerId="ADAL" clId="{C20E3145-9B1E-4633-B02B-0C14EB1896CF}" dt="2024-05-28T15:02:05.693" v="3142"/>
          <ac:spMkLst>
            <pc:docMk/>
            <pc:sldMk cId="775134915" sldId="383"/>
            <ac:spMk id="5" creationId="{22B7FF6D-1464-FE47-8A61-C26222D47FCC}"/>
          </ac:spMkLst>
        </pc:spChg>
        <pc:spChg chg="add mod">
          <ac:chgData name="Jordan Bell" userId="5401412d-7927-48cf-8008-01cdb708ac79" providerId="ADAL" clId="{C20E3145-9B1E-4633-B02B-0C14EB1896CF}" dt="2024-05-28T15:02:48.159" v="3265" actId="20577"/>
          <ac:spMkLst>
            <pc:docMk/>
            <pc:sldMk cId="775134915" sldId="383"/>
            <ac:spMk id="6" creationId="{CDE88D33-09BB-0893-218D-2D449B64954C}"/>
          </ac:spMkLst>
        </pc:spChg>
        <pc:spChg chg="add mod">
          <ac:chgData name="Jordan Bell" userId="5401412d-7927-48cf-8008-01cdb708ac79" providerId="ADAL" clId="{C20E3145-9B1E-4633-B02B-0C14EB1896CF}" dt="2024-05-28T15:04:00.559" v="3369" actId="20577"/>
          <ac:spMkLst>
            <pc:docMk/>
            <pc:sldMk cId="775134915" sldId="383"/>
            <ac:spMk id="7" creationId="{0EF40416-655A-34CD-32B9-3B6AC4BDBD70}"/>
          </ac:spMkLst>
        </pc:spChg>
        <pc:spChg chg="add mod">
          <ac:chgData name="Jordan Bell" userId="5401412d-7927-48cf-8008-01cdb708ac79" providerId="ADAL" clId="{C20E3145-9B1E-4633-B02B-0C14EB1896CF}" dt="2024-06-03T14:02:59.224" v="8373" actId="20577"/>
          <ac:spMkLst>
            <pc:docMk/>
            <pc:sldMk cId="775134915" sldId="383"/>
            <ac:spMk id="8" creationId="{4CC82BB4-FC5D-A075-7A29-DEA30C54ECFF}"/>
          </ac:spMkLst>
        </pc:spChg>
        <pc:spChg chg="del">
          <ac:chgData name="Jordan Bell" userId="5401412d-7927-48cf-8008-01cdb708ac79" providerId="ADAL" clId="{C20E3145-9B1E-4633-B02B-0C14EB1896CF}" dt="2024-06-03T14:01:37.472" v="8368" actId="478"/>
          <ac:spMkLst>
            <pc:docMk/>
            <pc:sldMk cId="775134915" sldId="383"/>
            <ac:spMk id="68" creationId="{95521970-5B28-79EA-CAD5-44C6F06045A0}"/>
          </ac:spMkLst>
        </pc:spChg>
        <pc:cxnChg chg="add mod">
          <ac:chgData name="Jordan Bell" userId="5401412d-7927-48cf-8008-01cdb708ac79" providerId="ADAL" clId="{C20E3145-9B1E-4633-B02B-0C14EB1896CF}" dt="2024-05-28T15:02:05.693" v="3142"/>
          <ac:cxnSpMkLst>
            <pc:docMk/>
            <pc:sldMk cId="775134915" sldId="383"/>
            <ac:cxnSpMk id="2" creationId="{6B2A5BA6-E7D7-EC08-615B-00081766F0E6}"/>
          </ac:cxnSpMkLst>
        </pc:cxnChg>
      </pc:sldChg>
      <pc:sldChg chg="del">
        <pc:chgData name="Jordan Bell" userId="5401412d-7927-48cf-8008-01cdb708ac79" providerId="ADAL" clId="{C20E3145-9B1E-4633-B02B-0C14EB1896CF}" dt="2024-05-30T14:47:02.553" v="3503" actId="47"/>
        <pc:sldMkLst>
          <pc:docMk/>
          <pc:sldMk cId="1465153576" sldId="384"/>
        </pc:sldMkLst>
      </pc:sldChg>
      <pc:sldChg chg="addSp delSp modSp add mod modNotesTx">
        <pc:chgData name="Jordan Bell" userId="5401412d-7927-48cf-8008-01cdb708ac79" providerId="ADAL" clId="{C20E3145-9B1E-4633-B02B-0C14EB1896CF}" dt="2024-06-03T13:48:55.751" v="7344" actId="313"/>
        <pc:sldMkLst>
          <pc:docMk/>
          <pc:sldMk cId="1992754355" sldId="384"/>
        </pc:sldMkLst>
        <pc:spChg chg="mod">
          <ac:chgData name="Jordan Bell" userId="5401412d-7927-48cf-8008-01cdb708ac79" providerId="ADAL" clId="{C20E3145-9B1E-4633-B02B-0C14EB1896CF}" dt="2024-05-31T13:34:34.310" v="3640" actId="20577"/>
          <ac:spMkLst>
            <pc:docMk/>
            <pc:sldMk cId="1992754355" sldId="384"/>
            <ac:spMk id="3" creationId="{5957B089-87CB-7AA3-C6D3-4BC72D1F9339}"/>
          </ac:spMkLst>
        </pc:spChg>
        <pc:spChg chg="del">
          <ac:chgData name="Jordan Bell" userId="5401412d-7927-48cf-8008-01cdb708ac79" providerId="ADAL" clId="{C20E3145-9B1E-4633-B02B-0C14EB1896CF}" dt="2024-05-31T13:33:58.901" v="3570" actId="478"/>
          <ac:spMkLst>
            <pc:docMk/>
            <pc:sldMk cId="1992754355" sldId="384"/>
            <ac:spMk id="4" creationId="{3D011551-EDD5-CA3B-EC1E-6464397386FD}"/>
          </ac:spMkLst>
        </pc:spChg>
        <pc:spChg chg="add mod">
          <ac:chgData name="Jordan Bell" userId="5401412d-7927-48cf-8008-01cdb708ac79" providerId="ADAL" clId="{C20E3145-9B1E-4633-B02B-0C14EB1896CF}" dt="2024-05-31T13:36:49.109" v="3706" actId="20577"/>
          <ac:spMkLst>
            <pc:docMk/>
            <pc:sldMk cId="1992754355" sldId="384"/>
            <ac:spMk id="6" creationId="{6EFBA30F-BC42-0B99-BE28-CF76EEE980B8}"/>
          </ac:spMkLst>
        </pc:spChg>
        <pc:spChg chg="add mod">
          <ac:chgData name="Jordan Bell" userId="5401412d-7927-48cf-8008-01cdb708ac79" providerId="ADAL" clId="{C20E3145-9B1E-4633-B02B-0C14EB1896CF}" dt="2024-05-31T13:39:54.668" v="3831" actId="14100"/>
          <ac:spMkLst>
            <pc:docMk/>
            <pc:sldMk cId="1992754355" sldId="384"/>
            <ac:spMk id="7" creationId="{9FEE9693-DE1F-E531-1A23-A9C190A09E86}"/>
          </ac:spMkLst>
        </pc:spChg>
        <pc:spChg chg="del">
          <ac:chgData name="Jordan Bell" userId="5401412d-7927-48cf-8008-01cdb708ac79" providerId="ADAL" clId="{C20E3145-9B1E-4633-B02B-0C14EB1896CF}" dt="2024-05-31T13:33:59.549" v="3571" actId="478"/>
          <ac:spMkLst>
            <pc:docMk/>
            <pc:sldMk cId="1992754355" sldId="384"/>
            <ac:spMk id="8" creationId="{26806D92-61C5-21B2-E6F9-22920FB776E1}"/>
          </ac:spMkLst>
        </pc:spChg>
        <pc:spChg chg="add mod">
          <ac:chgData name="Jordan Bell" userId="5401412d-7927-48cf-8008-01cdb708ac79" providerId="ADAL" clId="{C20E3145-9B1E-4633-B02B-0C14EB1896CF}" dt="2024-05-31T13:40:43.123" v="3883" actId="20577"/>
          <ac:spMkLst>
            <pc:docMk/>
            <pc:sldMk cId="1992754355" sldId="384"/>
            <ac:spMk id="9" creationId="{1C540407-0D24-0B52-D4DB-B3F14E46B54A}"/>
          </ac:spMkLst>
        </pc:spChg>
        <pc:spChg chg="add mod">
          <ac:chgData name="Jordan Bell" userId="5401412d-7927-48cf-8008-01cdb708ac79" providerId="ADAL" clId="{C20E3145-9B1E-4633-B02B-0C14EB1896CF}" dt="2024-05-31T13:41:15.593" v="3943" actId="1076"/>
          <ac:spMkLst>
            <pc:docMk/>
            <pc:sldMk cId="1992754355" sldId="384"/>
            <ac:spMk id="11" creationId="{CE98D0C5-3A63-3143-A2CB-CC257554E033}"/>
          </ac:spMkLst>
        </pc:spChg>
        <pc:spChg chg="del">
          <ac:chgData name="Jordan Bell" userId="5401412d-7927-48cf-8008-01cdb708ac79" providerId="ADAL" clId="{C20E3145-9B1E-4633-B02B-0C14EB1896CF}" dt="2024-06-03T13:47:27.358" v="7273" actId="478"/>
          <ac:spMkLst>
            <pc:docMk/>
            <pc:sldMk cId="1992754355" sldId="384"/>
            <ac:spMk id="68" creationId="{95521970-5B28-79EA-CAD5-44C6F06045A0}"/>
          </ac:spMkLst>
        </pc:spChg>
        <pc:picChg chg="add mod">
          <ac:chgData name="Jordan Bell" userId="5401412d-7927-48cf-8008-01cdb708ac79" providerId="ADAL" clId="{C20E3145-9B1E-4633-B02B-0C14EB1896CF}" dt="2024-05-31T13:34:15.936" v="3575" actId="1076"/>
          <ac:picMkLst>
            <pc:docMk/>
            <pc:sldMk cId="1992754355" sldId="384"/>
            <ac:picMk id="5" creationId="{A11A3A0E-FA99-BD2A-8DD8-7DC30099AC8F}"/>
          </ac:picMkLst>
        </pc:picChg>
        <pc:picChg chg="del">
          <ac:chgData name="Jordan Bell" userId="5401412d-7927-48cf-8008-01cdb708ac79" providerId="ADAL" clId="{C20E3145-9B1E-4633-B02B-0C14EB1896CF}" dt="2024-05-31T13:33:57.791" v="3569" actId="478"/>
          <ac:picMkLst>
            <pc:docMk/>
            <pc:sldMk cId="1992754355" sldId="384"/>
            <ac:picMk id="10" creationId="{A8CBF7E5-1B5F-9A0F-5596-B99ACF3EB615}"/>
          </ac:picMkLst>
        </pc:picChg>
      </pc:sldChg>
      <pc:sldChg chg="addSp delSp modSp add mod modNotesTx">
        <pc:chgData name="Jordan Bell" userId="5401412d-7927-48cf-8008-01cdb708ac79" providerId="ADAL" clId="{C20E3145-9B1E-4633-B02B-0C14EB1896CF}" dt="2024-06-03T13:42:17.798" v="6593" actId="20577"/>
        <pc:sldMkLst>
          <pc:docMk/>
          <pc:sldMk cId="1536007771" sldId="385"/>
        </pc:sldMkLst>
        <pc:spChg chg="del">
          <ac:chgData name="Jordan Bell" userId="5401412d-7927-48cf-8008-01cdb708ac79" providerId="ADAL" clId="{C20E3145-9B1E-4633-B02B-0C14EB1896CF}" dt="2024-05-31T13:44:23.675" v="4020" actId="478"/>
          <ac:spMkLst>
            <pc:docMk/>
            <pc:sldMk cId="1536007771" sldId="385"/>
            <ac:spMk id="4" creationId="{22DAADA5-72D2-4976-963D-99844DC81991}"/>
          </ac:spMkLst>
        </pc:spChg>
        <pc:spChg chg="del">
          <ac:chgData name="Jordan Bell" userId="5401412d-7927-48cf-8008-01cdb708ac79" providerId="ADAL" clId="{C20E3145-9B1E-4633-B02B-0C14EB1896CF}" dt="2024-05-31T13:44:25.252" v="4022" actId="478"/>
          <ac:spMkLst>
            <pc:docMk/>
            <pc:sldMk cId="1536007771" sldId="385"/>
            <ac:spMk id="5" creationId="{6A4694CA-3DD0-0EB1-13DE-2B98221F7D3A}"/>
          </ac:spMkLst>
        </pc:spChg>
        <pc:spChg chg="del">
          <ac:chgData name="Jordan Bell" userId="5401412d-7927-48cf-8008-01cdb708ac79" providerId="ADAL" clId="{C20E3145-9B1E-4633-B02B-0C14EB1896CF}" dt="2024-06-03T13:41:05.550" v="6353" actId="478"/>
          <ac:spMkLst>
            <pc:docMk/>
            <pc:sldMk cId="1536007771" sldId="385"/>
            <ac:spMk id="15" creationId="{74AC8B02-4852-0C40-03F4-A729E62A6041}"/>
          </ac:spMkLst>
        </pc:spChg>
        <pc:spChg chg="del">
          <ac:chgData name="Jordan Bell" userId="5401412d-7927-48cf-8008-01cdb708ac79" providerId="ADAL" clId="{C20E3145-9B1E-4633-B02B-0C14EB1896CF}" dt="2024-06-03T13:41:15.750" v="6354" actId="478"/>
          <ac:spMkLst>
            <pc:docMk/>
            <pc:sldMk cId="1536007771" sldId="385"/>
            <ac:spMk id="68" creationId="{95521970-5B28-79EA-CAD5-44C6F06045A0}"/>
          </ac:spMkLst>
        </pc:spChg>
        <pc:graphicFrameChg chg="del">
          <ac:chgData name="Jordan Bell" userId="5401412d-7927-48cf-8008-01cdb708ac79" providerId="ADAL" clId="{C20E3145-9B1E-4633-B02B-0C14EB1896CF}" dt="2024-05-31T13:44:27.098" v="4023" actId="478"/>
          <ac:graphicFrameMkLst>
            <pc:docMk/>
            <pc:sldMk cId="1536007771" sldId="385"/>
            <ac:graphicFrameMk id="6" creationId="{B1EED230-2238-B6AC-FACF-086510E7F815}"/>
          </ac:graphicFrameMkLst>
        </pc:graphicFrameChg>
        <pc:picChg chg="del">
          <ac:chgData name="Jordan Bell" userId="5401412d-7927-48cf-8008-01cdb708ac79" providerId="ADAL" clId="{C20E3145-9B1E-4633-B02B-0C14EB1896CF}" dt="2024-05-31T13:44:24.401" v="4021" actId="478"/>
          <ac:picMkLst>
            <pc:docMk/>
            <pc:sldMk cId="1536007771" sldId="385"/>
            <ac:picMk id="3" creationId="{487837D1-D9EE-1F6F-2382-994555951362}"/>
          </ac:picMkLst>
        </pc:picChg>
        <pc:picChg chg="add mod">
          <ac:chgData name="Jordan Bell" userId="5401412d-7927-48cf-8008-01cdb708ac79" providerId="ADAL" clId="{C20E3145-9B1E-4633-B02B-0C14EB1896CF}" dt="2024-05-31T13:44:30.855" v="4026" actId="1076"/>
          <ac:picMkLst>
            <pc:docMk/>
            <pc:sldMk cId="1536007771" sldId="385"/>
            <ac:picMk id="7" creationId="{7C110E7C-E9F6-8173-82E1-F7F3D564C113}"/>
          </ac:picMkLst>
        </pc:picChg>
      </pc:sldChg>
      <pc:sldChg chg="addSp delSp modSp add mod delAnim">
        <pc:chgData name="Jordan Bell" userId="5401412d-7927-48cf-8008-01cdb708ac79" providerId="ADAL" clId="{C20E3145-9B1E-4633-B02B-0C14EB1896CF}" dt="2024-06-04T08:28:21.193" v="8507" actId="478"/>
        <pc:sldMkLst>
          <pc:docMk/>
          <pc:sldMk cId="650838975" sldId="386"/>
        </pc:sldMkLst>
        <pc:spChg chg="add mod">
          <ac:chgData name="Jordan Bell" userId="5401412d-7927-48cf-8008-01cdb708ac79" providerId="ADAL" clId="{C20E3145-9B1E-4633-B02B-0C14EB1896CF}" dt="2024-06-04T08:28:12.723" v="8504" actId="1076"/>
          <ac:spMkLst>
            <pc:docMk/>
            <pc:sldMk cId="650838975" sldId="386"/>
            <ac:spMk id="2" creationId="{0A7802C4-0E69-D0E1-BFDE-FD2C3749D32C}"/>
          </ac:spMkLst>
        </pc:spChg>
        <pc:spChg chg="del">
          <ac:chgData name="Jordan Bell" userId="5401412d-7927-48cf-8008-01cdb708ac79" providerId="ADAL" clId="{C20E3145-9B1E-4633-B02B-0C14EB1896CF}" dt="2024-06-03T13:29:05.790" v="4502" actId="478"/>
          <ac:spMkLst>
            <pc:docMk/>
            <pc:sldMk cId="650838975" sldId="386"/>
            <ac:spMk id="6" creationId="{33709351-EA88-F744-57D3-A44ACF78423D}"/>
          </ac:spMkLst>
        </pc:spChg>
        <pc:spChg chg="del">
          <ac:chgData name="Jordan Bell" userId="5401412d-7927-48cf-8008-01cdb708ac79" providerId="ADAL" clId="{C20E3145-9B1E-4633-B02B-0C14EB1896CF}" dt="2024-06-03T13:29:07.159" v="4504" actId="478"/>
          <ac:spMkLst>
            <pc:docMk/>
            <pc:sldMk cId="650838975" sldId="386"/>
            <ac:spMk id="7" creationId="{8E2B4E98-3195-AB11-4709-CB04A7C25D0E}"/>
          </ac:spMkLst>
        </pc:spChg>
        <pc:spChg chg="del">
          <ac:chgData name="Jordan Bell" userId="5401412d-7927-48cf-8008-01cdb708ac79" providerId="ADAL" clId="{C20E3145-9B1E-4633-B02B-0C14EB1896CF}" dt="2024-06-03T13:29:06.513" v="4503" actId="478"/>
          <ac:spMkLst>
            <pc:docMk/>
            <pc:sldMk cId="650838975" sldId="386"/>
            <ac:spMk id="8" creationId="{0369DDFB-CF53-957B-7525-DA863681F274}"/>
          </ac:spMkLst>
        </pc:spChg>
        <pc:spChg chg="mod">
          <ac:chgData name="Jordan Bell" userId="5401412d-7927-48cf-8008-01cdb708ac79" providerId="ADAL" clId="{C20E3145-9B1E-4633-B02B-0C14EB1896CF}" dt="2024-06-03T13:29:21.151" v="4544" actId="20577"/>
          <ac:spMkLst>
            <pc:docMk/>
            <pc:sldMk cId="650838975" sldId="386"/>
            <ac:spMk id="15" creationId="{74AC8B02-4852-0C40-03F4-A729E62A6041}"/>
          </ac:spMkLst>
        </pc:spChg>
        <pc:picChg chg="add mod">
          <ac:chgData name="Jordan Bell" userId="5401412d-7927-48cf-8008-01cdb708ac79" providerId="ADAL" clId="{C20E3145-9B1E-4633-B02B-0C14EB1896CF}" dt="2024-06-04T08:15:05.569" v="8392" actId="1076"/>
          <ac:picMkLst>
            <pc:docMk/>
            <pc:sldMk cId="650838975" sldId="386"/>
            <ac:picMk id="4" creationId="{42BA87DD-B1A4-7908-A350-1B9179B3A2A5}"/>
          </ac:picMkLst>
        </pc:picChg>
        <pc:picChg chg="del mod">
          <ac:chgData name="Jordan Bell" userId="5401412d-7927-48cf-8008-01cdb708ac79" providerId="ADAL" clId="{C20E3145-9B1E-4633-B02B-0C14EB1896CF}" dt="2024-06-03T13:29:04.533" v="4500" actId="478"/>
          <ac:picMkLst>
            <pc:docMk/>
            <pc:sldMk cId="650838975" sldId="386"/>
            <ac:picMk id="5" creationId="{4DA82E42-841C-7B6D-8F2F-A67EB4D58722}"/>
          </ac:picMkLst>
        </pc:picChg>
        <pc:picChg chg="del">
          <ac:chgData name="Jordan Bell" userId="5401412d-7927-48cf-8008-01cdb708ac79" providerId="ADAL" clId="{C20E3145-9B1E-4633-B02B-0C14EB1896CF}" dt="2024-06-03T13:29:05.086" v="4501" actId="478"/>
          <ac:picMkLst>
            <pc:docMk/>
            <pc:sldMk cId="650838975" sldId="386"/>
            <ac:picMk id="9" creationId="{A7785E0D-DDA4-9305-43DC-D8AC4DC559DE}"/>
          </ac:picMkLst>
        </pc:picChg>
        <pc:picChg chg="add del mod">
          <ac:chgData name="Jordan Bell" userId="5401412d-7927-48cf-8008-01cdb708ac79" providerId="ADAL" clId="{C20E3145-9B1E-4633-B02B-0C14EB1896CF}" dt="2024-06-04T08:28:21.193" v="8507" actId="478"/>
          <ac:picMkLst>
            <pc:docMk/>
            <pc:sldMk cId="650838975" sldId="386"/>
            <ac:picMk id="11" creationId="{B562176E-4AEF-C95A-B023-B65163C13BC0}"/>
          </ac:picMkLst>
        </pc:picChg>
        <pc:picChg chg="add mod">
          <ac:chgData name="Jordan Bell" userId="5401412d-7927-48cf-8008-01cdb708ac79" providerId="ADAL" clId="{C20E3145-9B1E-4633-B02B-0C14EB1896CF}" dt="2024-06-04T08:15:03.422" v="8391" actId="1076"/>
          <ac:picMkLst>
            <pc:docMk/>
            <pc:sldMk cId="650838975" sldId="386"/>
            <ac:picMk id="1026" creationId="{5E1F3E8A-1AB6-D6E4-94EE-9B515DA74364}"/>
          </ac:picMkLst>
        </pc:picChg>
      </pc:sldChg>
    </pc:docChg>
  </pc:docChgLst>
  <pc:docChgLst>
    <pc:chgData name="Ian Coles | TRICS" userId="e39e6a2d-cb02-47f7-a2e2-d83a41b76ae8" providerId="ADAL" clId="{01BAA7C5-9EB7-4972-B357-8BA02855E082}"/>
    <pc:docChg chg="modSld sldOrd">
      <pc:chgData name="Ian Coles | TRICS" userId="e39e6a2d-cb02-47f7-a2e2-d83a41b76ae8" providerId="ADAL" clId="{01BAA7C5-9EB7-4972-B357-8BA02855E082}" dt="2024-06-12T10:38:36.056" v="2" actId="6549"/>
      <pc:docMkLst>
        <pc:docMk/>
      </pc:docMkLst>
      <pc:sldChg chg="ord">
        <pc:chgData name="Ian Coles | TRICS" userId="e39e6a2d-cb02-47f7-a2e2-d83a41b76ae8" providerId="ADAL" clId="{01BAA7C5-9EB7-4972-B357-8BA02855E082}" dt="2024-06-12T10:20:11.787" v="1"/>
        <pc:sldMkLst>
          <pc:docMk/>
          <pc:sldMk cId="2299194010" sldId="381"/>
        </pc:sldMkLst>
      </pc:sldChg>
      <pc:sldChg chg="modNotesTx">
        <pc:chgData name="Ian Coles | TRICS" userId="e39e6a2d-cb02-47f7-a2e2-d83a41b76ae8" providerId="ADAL" clId="{01BAA7C5-9EB7-4972-B357-8BA02855E082}" dt="2024-06-12T10:38:36.056" v="2" actId="6549"/>
        <pc:sldMkLst>
          <pc:docMk/>
          <pc:sldMk cId="1992754355" sldId="38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tplimited.sharepoint.com/sites/DynamicTransportPlanningLimited/Shared%20Documents/Job%20Library/2022/3710222%20-%20Trip%20Rate%20Project/3%20-%20Documents/Hexham%20A69%20Starbucks%20Questionnaire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TRIPRATE37740!$T$14</c:f>
              <c:strCache>
                <c:ptCount val="1"/>
                <c:pt idx="0">
                  <c:v>Fast Food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TRIPRATE37740!$S$15:$S$33</c:f>
              <c:strCache>
                <c:ptCount val="19"/>
                <c:pt idx="0">
                  <c:v>05:00-06:00</c:v>
                </c:pt>
                <c:pt idx="1">
                  <c:v>06:00-07:00</c:v>
                </c:pt>
                <c:pt idx="2">
                  <c:v>07:00-08:00</c:v>
                </c:pt>
                <c:pt idx="3">
                  <c:v>08:00-09:00</c:v>
                </c:pt>
                <c:pt idx="4">
                  <c:v>09:00-10:00</c:v>
                </c:pt>
                <c:pt idx="5">
                  <c:v>10:00-11:00</c:v>
                </c:pt>
                <c:pt idx="6">
                  <c:v>11:00-12:00</c:v>
                </c:pt>
                <c:pt idx="7">
                  <c:v>12:00-13:00</c:v>
                </c:pt>
                <c:pt idx="8">
                  <c:v>13:00-14:00</c:v>
                </c:pt>
                <c:pt idx="9">
                  <c:v>14:00-15:00</c:v>
                </c:pt>
                <c:pt idx="10">
                  <c:v>15:00-16:00</c:v>
                </c:pt>
                <c:pt idx="11">
                  <c:v>16:00-17:00</c:v>
                </c:pt>
                <c:pt idx="12">
                  <c:v>17:00-18:00</c:v>
                </c:pt>
                <c:pt idx="13">
                  <c:v>18:00-19:00</c:v>
                </c:pt>
                <c:pt idx="14">
                  <c:v>19:00-20:00</c:v>
                </c:pt>
                <c:pt idx="15">
                  <c:v>20:00-21:00</c:v>
                </c:pt>
                <c:pt idx="16">
                  <c:v>21:00-22:00</c:v>
                </c:pt>
                <c:pt idx="17">
                  <c:v>22:00-23:00</c:v>
                </c:pt>
                <c:pt idx="18">
                  <c:v>23:00-24:00</c:v>
                </c:pt>
              </c:strCache>
            </c:strRef>
          </c:cat>
          <c:val>
            <c:numRef>
              <c:f>TRIPRATE37740!$T$15:$T$33</c:f>
              <c:numCache>
                <c:formatCode>0</c:formatCode>
                <c:ptCount val="19"/>
                <c:pt idx="0">
                  <c:v>0.40799999999999997</c:v>
                </c:pt>
                <c:pt idx="1">
                  <c:v>14.436</c:v>
                </c:pt>
                <c:pt idx="2">
                  <c:v>35.378</c:v>
                </c:pt>
                <c:pt idx="3">
                  <c:v>44.978000000000002</c:v>
                </c:pt>
                <c:pt idx="4">
                  <c:v>48.09</c:v>
                </c:pt>
                <c:pt idx="5">
                  <c:v>33.484000000000002</c:v>
                </c:pt>
                <c:pt idx="6">
                  <c:v>42.776000000000003</c:v>
                </c:pt>
                <c:pt idx="7">
                  <c:v>57.62</c:v>
                </c:pt>
                <c:pt idx="8">
                  <c:v>64.193999999999988</c:v>
                </c:pt>
                <c:pt idx="9">
                  <c:v>47.478000000000002</c:v>
                </c:pt>
                <c:pt idx="10">
                  <c:v>50.2</c:v>
                </c:pt>
                <c:pt idx="11">
                  <c:v>54.445999999999998</c:v>
                </c:pt>
                <c:pt idx="12">
                  <c:v>60.055999999999997</c:v>
                </c:pt>
                <c:pt idx="13">
                  <c:v>67.536000000000001</c:v>
                </c:pt>
                <c:pt idx="14">
                  <c:v>54.902000000000001</c:v>
                </c:pt>
                <c:pt idx="15">
                  <c:v>48.838000000000001</c:v>
                </c:pt>
                <c:pt idx="16">
                  <c:v>36.6</c:v>
                </c:pt>
                <c:pt idx="17">
                  <c:v>27.916</c:v>
                </c:pt>
                <c:pt idx="18">
                  <c:v>14.112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EF-D44F-8EC3-AD8DE000735B}"/>
            </c:ext>
          </c:extLst>
        </c:ser>
        <c:ser>
          <c:idx val="1"/>
          <c:order val="1"/>
          <c:tx>
            <c:strRef>
              <c:f>TRIPRATE37740!$U$14</c:f>
              <c:strCache>
                <c:ptCount val="1"/>
                <c:pt idx="0">
                  <c:v>Coffee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TRIPRATE37740!$S$15:$S$33</c:f>
              <c:strCache>
                <c:ptCount val="19"/>
                <c:pt idx="0">
                  <c:v>05:00-06:00</c:v>
                </c:pt>
                <c:pt idx="1">
                  <c:v>06:00-07:00</c:v>
                </c:pt>
                <c:pt idx="2">
                  <c:v>07:00-08:00</c:v>
                </c:pt>
                <c:pt idx="3">
                  <c:v>08:00-09:00</c:v>
                </c:pt>
                <c:pt idx="4">
                  <c:v>09:00-10:00</c:v>
                </c:pt>
                <c:pt idx="5">
                  <c:v>10:00-11:00</c:v>
                </c:pt>
                <c:pt idx="6">
                  <c:v>11:00-12:00</c:v>
                </c:pt>
                <c:pt idx="7">
                  <c:v>12:00-13:00</c:v>
                </c:pt>
                <c:pt idx="8">
                  <c:v>13:00-14:00</c:v>
                </c:pt>
                <c:pt idx="9">
                  <c:v>14:00-15:00</c:v>
                </c:pt>
                <c:pt idx="10">
                  <c:v>15:00-16:00</c:v>
                </c:pt>
                <c:pt idx="11">
                  <c:v>16:00-17:00</c:v>
                </c:pt>
                <c:pt idx="12">
                  <c:v>17:00-18:00</c:v>
                </c:pt>
                <c:pt idx="13">
                  <c:v>18:00-19:00</c:v>
                </c:pt>
                <c:pt idx="14">
                  <c:v>19:00-20:00</c:v>
                </c:pt>
                <c:pt idx="15">
                  <c:v>20:00-21:00</c:v>
                </c:pt>
                <c:pt idx="16">
                  <c:v>21:00-22:00</c:v>
                </c:pt>
                <c:pt idx="17">
                  <c:v>22:00-23:00</c:v>
                </c:pt>
                <c:pt idx="18">
                  <c:v>23:00-24:00</c:v>
                </c:pt>
              </c:strCache>
            </c:strRef>
          </c:cat>
          <c:val>
            <c:numRef>
              <c:f>TRIPRATE37740!$U$15:$U$33</c:f>
              <c:numCache>
                <c:formatCode>0</c:formatCode>
                <c:ptCount val="19"/>
                <c:pt idx="0">
                  <c:v>1.3879999999999999</c:v>
                </c:pt>
                <c:pt idx="1">
                  <c:v>15.873999999999999</c:v>
                </c:pt>
                <c:pt idx="2">
                  <c:v>52.984000000000002</c:v>
                </c:pt>
                <c:pt idx="3">
                  <c:v>69.64</c:v>
                </c:pt>
                <c:pt idx="4">
                  <c:v>81.835999999999999</c:v>
                </c:pt>
                <c:pt idx="5">
                  <c:v>65.311999999999998</c:v>
                </c:pt>
                <c:pt idx="6">
                  <c:v>60.981999999999999</c:v>
                </c:pt>
                <c:pt idx="7">
                  <c:v>67.671999999999997</c:v>
                </c:pt>
                <c:pt idx="8">
                  <c:v>64.132000000000005</c:v>
                </c:pt>
                <c:pt idx="9">
                  <c:v>50.492000000000004</c:v>
                </c:pt>
                <c:pt idx="10">
                  <c:v>45.245999999999995</c:v>
                </c:pt>
                <c:pt idx="11">
                  <c:v>48.786000000000001</c:v>
                </c:pt>
                <c:pt idx="12">
                  <c:v>40.394000000000005</c:v>
                </c:pt>
                <c:pt idx="13">
                  <c:v>27.148</c:v>
                </c:pt>
                <c:pt idx="14">
                  <c:v>20.077999999999999</c:v>
                </c:pt>
                <c:pt idx="15">
                  <c:v>11.827999999999999</c:v>
                </c:pt>
                <c:pt idx="16">
                  <c:v>7.72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EF-D44F-8EC3-AD8DE0007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4720752"/>
        <c:axId val="1914716432"/>
      </c:lineChart>
      <c:catAx>
        <c:axId val="191472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4716432"/>
        <c:crosses val="autoZero"/>
        <c:auto val="1"/>
        <c:lblAlgn val="ctr"/>
        <c:lblOffset val="100"/>
        <c:noMultiLvlLbl val="0"/>
      </c:catAx>
      <c:valAx>
        <c:axId val="191471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472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315193566812137E-2"/>
          <c:y val="3.987996236001453E-2"/>
          <c:w val="0.92603128244519661"/>
          <c:h val="0.81036999393950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'[Hexham A69 Starbucks Questionnaire.xls]Results Summary'!$V$10</c:f>
              <c:strCache>
                <c:ptCount val="1"/>
                <c:pt idx="0">
                  <c:v>Thirsk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'[Hexham A69 Starbucks Questionnaire.xls]Results Summary'!$W$9:$Z$9</c:f>
              <c:strCache>
                <c:ptCount val="4"/>
                <c:pt idx="0">
                  <c:v>Pass-By</c:v>
                </c:pt>
                <c:pt idx="1">
                  <c:v>Linked </c:v>
                </c:pt>
                <c:pt idx="2">
                  <c:v>New</c:v>
                </c:pt>
                <c:pt idx="3">
                  <c:v>Divert</c:v>
                </c:pt>
              </c:strCache>
            </c:strRef>
          </c:cat>
          <c:val>
            <c:numRef>
              <c:f>'[Hexham A69 Starbucks Questionnaire.xls]Results Summary'!$W$10:$Z$10</c:f>
              <c:numCache>
                <c:formatCode>0%</c:formatCode>
                <c:ptCount val="4"/>
                <c:pt idx="0">
                  <c:v>0.84042553191489366</c:v>
                </c:pt>
                <c:pt idx="1">
                  <c:v>0.11702127659574468</c:v>
                </c:pt>
                <c:pt idx="2">
                  <c:v>4.2553191489361701E-2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DD-9344-8BE8-9864E0ED8903}"/>
            </c:ext>
          </c:extLst>
        </c:ser>
        <c:ser>
          <c:idx val="1"/>
          <c:order val="1"/>
          <c:tx>
            <c:strRef>
              <c:f>'[Hexham A69 Starbucks Questionnaire.xls]Results Summary'!$V$11</c:f>
              <c:strCache>
                <c:ptCount val="1"/>
                <c:pt idx="0">
                  <c:v>Hexham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'[Hexham A69 Starbucks Questionnaire.xls]Results Summary'!$W$9:$Z$9</c:f>
              <c:strCache>
                <c:ptCount val="4"/>
                <c:pt idx="0">
                  <c:v>Pass-By</c:v>
                </c:pt>
                <c:pt idx="1">
                  <c:v>Linked </c:v>
                </c:pt>
                <c:pt idx="2">
                  <c:v>New</c:v>
                </c:pt>
                <c:pt idx="3">
                  <c:v>Divert</c:v>
                </c:pt>
              </c:strCache>
            </c:strRef>
          </c:cat>
          <c:val>
            <c:numRef>
              <c:f>'[Hexham A69 Starbucks Questionnaire.xls]Results Summary'!$W$11:$Z$11</c:f>
              <c:numCache>
                <c:formatCode>0%</c:formatCode>
                <c:ptCount val="4"/>
                <c:pt idx="0">
                  <c:v>0.56481481481481477</c:v>
                </c:pt>
                <c:pt idx="1">
                  <c:v>8.3333333333333329E-2</c:v>
                </c:pt>
                <c:pt idx="2">
                  <c:v>9.2592592592592587E-2</c:v>
                </c:pt>
                <c:pt idx="3">
                  <c:v>0.25925925925925924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DD-9344-8BE8-9864E0ED89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373343"/>
        <c:axId val="257374303"/>
      </c:barChart>
      <c:catAx>
        <c:axId val="25737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374303"/>
        <c:crosses val="autoZero"/>
        <c:auto val="1"/>
        <c:lblAlgn val="ctr"/>
        <c:lblOffset val="100"/>
        <c:noMultiLvlLbl val="0"/>
      </c:catAx>
      <c:valAx>
        <c:axId val="257374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373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'[Hexham A69 Starbucks Questionnaire.xls]Results Summary'!$W$22</c:f>
              <c:strCache>
                <c:ptCount val="1"/>
                <c:pt idx="0">
                  <c:v>Drive Thru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31-234E-85D4-E5BA06D1955E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31-234E-85D4-E5BA06D1955E}"/>
              </c:ext>
            </c:extLst>
          </c:dPt>
          <c:cat>
            <c:strRef>
              <c:f>'[Hexham A69 Starbucks Questionnaire.xls]Results Summary'!$V$23:$V$24</c:f>
              <c:strCache>
                <c:ptCount val="2"/>
                <c:pt idx="0">
                  <c:v>Thirsk</c:v>
                </c:pt>
                <c:pt idx="1">
                  <c:v>Hexham</c:v>
                </c:pt>
              </c:strCache>
            </c:strRef>
          </c:cat>
          <c:val>
            <c:numRef>
              <c:f>'[Hexham A69 Starbucks Questionnaire.xls]Results Summary'!$W$23:$W$24</c:f>
              <c:numCache>
                <c:formatCode>0%</c:formatCode>
                <c:ptCount val="2"/>
                <c:pt idx="0">
                  <c:v>0.47872340425531917</c:v>
                </c:pt>
                <c:pt idx="1">
                  <c:v>0.54062500000000002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31-234E-85D4-E5BA06D19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605231"/>
        <c:axId val="257606191"/>
      </c:barChart>
      <c:catAx>
        <c:axId val="257605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606191"/>
        <c:crosses val="autoZero"/>
        <c:auto val="1"/>
        <c:lblAlgn val="ctr"/>
        <c:lblOffset val="100"/>
        <c:noMultiLvlLbl val="0"/>
      </c:catAx>
      <c:valAx>
        <c:axId val="257606191"/>
        <c:scaling>
          <c:orientation val="minMax"/>
          <c:max val="0.60000000000000009"/>
          <c:min val="0.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605231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9F-6D48-94CE-9A9048D76F54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9F-6D48-94CE-9A9048D76F5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69F-6D48-94CE-9A9048D76F54}"/>
              </c:ext>
            </c:extLst>
          </c:dPt>
          <c:cat>
            <c:strRef>
              <c:f>'[ASDA Survey data.xlsx]Radcliffe Arr-Dep. Comparison'!$R$23:$U$23</c:f>
              <c:strCache>
                <c:ptCount val="4"/>
                <c:pt idx="0">
                  <c:v>ASDA Linked</c:v>
                </c:pt>
                <c:pt idx="1">
                  <c:v>Access Pass-by</c:v>
                </c:pt>
                <c:pt idx="2">
                  <c:v>Divert</c:v>
                </c:pt>
                <c:pt idx="3">
                  <c:v>New</c:v>
                </c:pt>
              </c:strCache>
            </c:strRef>
          </c:cat>
          <c:val>
            <c:numRef>
              <c:f>'[ASDA Survey data.xlsx]Radcliffe Arr-Dep. Comparison'!$R$27:$U$27</c:f>
              <c:numCache>
                <c:formatCode>0%</c:formatCode>
                <c:ptCount val="4"/>
                <c:pt idx="0">
                  <c:v>0.27879291251384269</c:v>
                </c:pt>
                <c:pt idx="1">
                  <c:v>0.18754152823920267</c:v>
                </c:pt>
                <c:pt idx="2">
                  <c:v>0.31921373200442965</c:v>
                </c:pt>
                <c:pt idx="3">
                  <c:v>0.2144518272425249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9F-6D48-94CE-9A9048D76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1764832"/>
        <c:axId val="15461584"/>
      </c:barChart>
      <c:catAx>
        <c:axId val="31176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61584"/>
        <c:crosses val="autoZero"/>
        <c:auto val="1"/>
        <c:lblAlgn val="ctr"/>
        <c:lblOffset val="100"/>
        <c:noMultiLvlLbl val="0"/>
      </c:catAx>
      <c:valAx>
        <c:axId val="1546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Vehicle</a:t>
                </a:r>
                <a:r>
                  <a:rPr lang="en-GB" baseline="0"/>
                  <a:t> Trips (%)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764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2686C-A55D-E746-8E37-F237AB658425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7A6D6-0A98-3148-A3AD-A3B9404B9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4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5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Majority of sites PFS with Retail </a:t>
            </a:r>
          </a:p>
          <a:p>
            <a:r>
              <a:rPr lang="en-US" dirty="0"/>
              <a:t>Higher trip rates in PFS with Retail than without retail </a:t>
            </a:r>
          </a:p>
          <a:p>
            <a:r>
              <a:rPr lang="en-US" dirty="0"/>
              <a:t>Very few PFS without retail sites (there will still be a retail offering, but small enough not to generate any trips on its own)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2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74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FF follows three mealtime peaks</a:t>
            </a:r>
          </a:p>
          <a:p>
            <a:r>
              <a:rPr lang="en-US" dirty="0"/>
              <a:t>Coffee morning peak, higher than any FF, but then tails off</a:t>
            </a:r>
          </a:p>
          <a:p>
            <a:r>
              <a:rPr lang="en-US" dirty="0"/>
              <a:t>HOWEVER, when looking at TRs per GFA, Coffee are usually considerably smaller than FFDT. </a:t>
            </a:r>
          </a:p>
          <a:p>
            <a:r>
              <a:rPr lang="en-US" dirty="0"/>
              <a:t>Definite differences, a more recent land use category in TRICS, previous assessments used FFDT for any drive thru developments.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MCds</a:t>
            </a:r>
            <a:r>
              <a:rPr lang="en-US" dirty="0"/>
              <a:t> follows the traditional FF trend, but is generally busier, so its bringing that TR up</a:t>
            </a:r>
          </a:p>
          <a:p>
            <a:r>
              <a:rPr lang="en-US" dirty="0"/>
              <a:t>For example, if you are looking at a KFC, there is no breakfast and its generally lower through the day</a:t>
            </a:r>
          </a:p>
          <a:p>
            <a:r>
              <a:rPr lang="en-US" dirty="0"/>
              <a:t>Although brand isn’t a planning matter there a fundamental differences within this land use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53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14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aware that for </a:t>
            </a:r>
            <a:r>
              <a:rPr lang="en-US" dirty="0" err="1"/>
              <a:t>McDs</a:t>
            </a:r>
            <a:r>
              <a:rPr lang="en-US" dirty="0"/>
              <a:t> apps, they use their own data not TRICS, is this handpicking?</a:t>
            </a:r>
          </a:p>
          <a:p>
            <a:r>
              <a:rPr lang="en-US" dirty="0"/>
              <a:t>Analysis shows this may be more robust</a:t>
            </a:r>
          </a:p>
          <a:p>
            <a:r>
              <a:rPr lang="en-US" dirty="0"/>
              <a:t>BUT they are not applying for brand! Planning element of Transport Planning? 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83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00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Further question: on your last visit was the purpose solely to go to the DT or were you part of another trip?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65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DTP have undertaken some trip type surveys, here are some mixed use locations we surveyed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43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1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GS: short intro to DTP background, himself</a:t>
            </a:r>
          </a:p>
          <a:p>
            <a:r>
              <a:rPr lang="en-GB" dirty="0"/>
              <a:t>JB: Himself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39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located on A roads, so the high pass by trip type makes sense</a:t>
            </a:r>
          </a:p>
          <a:p>
            <a:r>
              <a:rPr lang="en-US" dirty="0"/>
              <a:t>Few new trips, but more in Hexham, as this is in a more retail area. Halfway between roadside/town center</a:t>
            </a:r>
          </a:p>
          <a:p>
            <a:r>
              <a:rPr lang="en-US" dirty="0"/>
              <a:t>Thirsk site is a services so no divert.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14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68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 is that there are very few new trips across any of the surveys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14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6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MSAs: roadside hotels/motels also found at TRSAs could be considered roadside. </a:t>
            </a:r>
          </a:p>
          <a:p>
            <a:r>
              <a:rPr lang="en-US" dirty="0"/>
              <a:t>Rest areas and </a:t>
            </a:r>
            <a:r>
              <a:rPr lang="en-US" dirty="0" err="1"/>
              <a:t>truckstops</a:t>
            </a:r>
            <a:r>
              <a:rPr lang="en-US" dirty="0"/>
              <a:t> also included on the Motorway network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79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 Charging stations, future surveys, interested to see this data</a:t>
            </a:r>
          </a:p>
          <a:p>
            <a:r>
              <a:rPr lang="en-US" dirty="0"/>
              <a:t>EV bays won’t exceed around 3 trips per hour (typical trip rate of 1), longer dwell time but lower trips than PFS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96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 Charging stations, future surveys, interested to see this data</a:t>
            </a:r>
          </a:p>
          <a:p>
            <a:r>
              <a:rPr lang="en-US" dirty="0"/>
              <a:t>EV bays won’t exceed around 3 trips per hour (typical trip rate of 1), longer dwell time but lower trips than PFS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9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PFS in County Durham, near the DTP head office</a:t>
            </a:r>
          </a:p>
          <a:p>
            <a:r>
              <a:rPr lang="en-US" dirty="0"/>
              <a:t>We would look to exclude Greater London, based on all three of those factors</a:t>
            </a:r>
          </a:p>
          <a:p>
            <a:r>
              <a:rPr lang="en-US" dirty="0"/>
              <a:t>Ireland, different country, different rules/regulations – open up to dialogue with floor?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32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get the average number of filling bays near to what is proposed</a:t>
            </a:r>
          </a:p>
          <a:p>
            <a:r>
              <a:rPr lang="en-US" dirty="0"/>
              <a:t>Weekday/Saturday only for comparisons, as peaks don’t match up </a:t>
            </a:r>
          </a:p>
          <a:p>
            <a:r>
              <a:rPr lang="en-US" dirty="0"/>
              <a:t>Default TRICS range for dates – subject to returning enough. </a:t>
            </a:r>
          </a:p>
          <a:p>
            <a:r>
              <a:rPr lang="en-US" dirty="0"/>
              <a:t>Exclude the areas not comparable, but you need the broadest source of comparator sites. Filter down too many and you don’t have a good comparison. ½ sites have a strong influence on your findings. 6+ a reasonable sample/average.</a:t>
            </a:r>
          </a:p>
          <a:p>
            <a:r>
              <a:rPr lang="en-US" dirty="0"/>
              <a:t>Trade off between things such as date range / location  types questions validity of data but comfort in the result?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32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 peak is lunchtime</a:t>
            </a:r>
          </a:p>
          <a:p>
            <a:r>
              <a:rPr lang="en-US" dirty="0"/>
              <a:t>Busiest times on the highway network are AM/PM peaks</a:t>
            </a:r>
          </a:p>
          <a:p>
            <a:r>
              <a:rPr lang="en-US" dirty="0"/>
              <a:t>When assessing this, you would typically assess the busiest combined hours between the highway and development. Development itself is a low level generator of trips, so the highway peaks are taken. Dependent on location, </a:t>
            </a:r>
            <a:r>
              <a:rPr lang="en-US" dirty="0" err="1"/>
              <a:t>e.g</a:t>
            </a:r>
            <a:r>
              <a:rPr lang="en-US" dirty="0"/>
              <a:t> retail/leisure area versus business park.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8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 number of bays relevant to the number of trips? </a:t>
            </a:r>
          </a:p>
          <a:p>
            <a:r>
              <a:rPr lang="en-US" dirty="0"/>
              <a:t>This is how we filter on TRICS, but it should be considered about other factors such as passing traffic, brand/price, competition and population density. This is all to be considered after deriving trip rates.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A6D6-0A98-3148-A3AD-A3B9404B93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6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6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1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9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3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4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73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6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4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5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5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CACB7-45EE-E548-BBD3-460CBD6574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0FCA5-2C33-F54C-84B1-A8756041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0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2067D7-3A0F-BD59-7A9A-D80F197DC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5" b="17009"/>
          <a:stretch/>
        </p:blipFill>
        <p:spPr bwMode="auto">
          <a:xfrm>
            <a:off x="11525" y="44416"/>
            <a:ext cx="9882945" cy="32265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EABC844-C611-6542-94FB-B16725E3CD11}"/>
              </a:ext>
            </a:extLst>
          </p:cNvPr>
          <p:cNvSpPr/>
          <p:nvPr/>
        </p:nvSpPr>
        <p:spPr>
          <a:xfrm>
            <a:off x="0" y="3243"/>
            <a:ext cx="9905999" cy="358619"/>
          </a:xfrm>
          <a:prstGeom prst="rect">
            <a:avLst/>
          </a:prstGeom>
          <a:solidFill>
            <a:srgbClr val="E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4A5567-439C-A748-B51B-9379D428F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88" y="5773687"/>
            <a:ext cx="1827038" cy="8299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B0321F-2711-5547-BCF1-B725960104A2}"/>
              </a:ext>
            </a:extLst>
          </p:cNvPr>
          <p:cNvSpPr txBox="1"/>
          <p:nvPr/>
        </p:nvSpPr>
        <p:spPr>
          <a:xfrm>
            <a:off x="234048" y="5871946"/>
            <a:ext cx="7011441" cy="731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5"/>
          </a:p>
          <a:p>
            <a:r>
              <a:rPr lang="en-US" sz="1050" b="1"/>
              <a:t>DYNAMIC TRANSPORT PLANNING</a:t>
            </a:r>
          </a:p>
          <a:p>
            <a:r>
              <a:rPr lang="en-US" sz="1050"/>
              <a:t>enquiries@dynamictransportplanning.co.uk</a:t>
            </a:r>
          </a:p>
          <a:p>
            <a:r>
              <a:rPr lang="en-US" sz="1050"/>
              <a:t>www.dynamictransportplanning.co.uk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3E29E5-3BF1-4548-9E6D-786A4C1E807B}"/>
              </a:ext>
            </a:extLst>
          </p:cNvPr>
          <p:cNvSpPr/>
          <p:nvPr/>
        </p:nvSpPr>
        <p:spPr>
          <a:xfrm>
            <a:off x="-1" y="3026767"/>
            <a:ext cx="9905999" cy="358619"/>
          </a:xfrm>
          <a:prstGeom prst="rect">
            <a:avLst/>
          </a:prstGeom>
          <a:solidFill>
            <a:srgbClr val="E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35B52-CA40-C0E0-4805-28654F2D2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026" y="2391209"/>
            <a:ext cx="9144000" cy="2387600"/>
          </a:xfrm>
        </p:spPr>
        <p:txBody>
          <a:bodyPr>
            <a:normAutofit/>
          </a:bodyPr>
          <a:lstStyle/>
          <a:p>
            <a:r>
              <a:rPr lang="en-GB" sz="4000" b="1"/>
              <a:t>Roadside &amp; TRICS:</a:t>
            </a:r>
            <a:br>
              <a:rPr lang="en-GB" sz="4000" b="1"/>
            </a:br>
            <a:r>
              <a:rPr lang="en-GB" sz="4000" b="1"/>
              <a:t>Key Considerations for Users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404A5-4BBE-2068-2F28-0691F8F48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974" y="4852387"/>
            <a:ext cx="9144000" cy="1324632"/>
          </a:xfrm>
        </p:spPr>
        <p:txBody>
          <a:bodyPr>
            <a:normAutofit/>
          </a:bodyPr>
          <a:lstStyle/>
          <a:p>
            <a:r>
              <a:rPr lang="en-GB" sz="2000"/>
              <a:t>Gavin Snowball &amp; Dr Jordan Bell</a:t>
            </a:r>
          </a:p>
          <a:p>
            <a:r>
              <a:rPr lang="en-GB" sz="1600"/>
              <a:t>Dynamic Transport Planning</a:t>
            </a:r>
          </a:p>
          <a:p>
            <a:r>
              <a:rPr lang="en-GB" sz="1400" i="1"/>
              <a:t>TRICS </a:t>
            </a:r>
            <a:r>
              <a:rPr lang="en-GB" sz="1400" i="1" dirty="0"/>
              <a:t>Training and Development Forum</a:t>
            </a:r>
            <a:r>
              <a:rPr lang="en-GB" sz="1400" i="1"/>
              <a:t> – Edinburgh 2024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3D091E14-9D5F-50D1-FC00-54BDE998E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371" y="5712961"/>
            <a:ext cx="780288" cy="9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44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339989" y="1000437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cs typeface="Times New Roman" charset="0"/>
              </a:rPr>
              <a:t>SELECTING REGIONS</a:t>
            </a:r>
            <a:endParaRPr lang="en-US" sz="150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C4D580-1087-C1E1-443A-53C8AF634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" y="1521518"/>
            <a:ext cx="3072837" cy="390877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55D0A02-FED0-CE5E-76F8-E558B9E05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7" r="29916"/>
          <a:stretch/>
        </p:blipFill>
        <p:spPr bwMode="auto">
          <a:xfrm>
            <a:off x="2750883" y="3775237"/>
            <a:ext cx="1546770" cy="215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F0A811-7409-D990-F6AE-443D7A67F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635" y="2877357"/>
            <a:ext cx="4161331" cy="2939444"/>
          </a:xfrm>
          <a:prstGeom prst="rect">
            <a:avLst/>
          </a:prstGeom>
        </p:spPr>
      </p:pic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415374D9-B1A4-BE44-C24A-09FEE27E6FF9}"/>
              </a:ext>
            </a:extLst>
          </p:cNvPr>
          <p:cNvSpPr/>
          <p:nvPr/>
        </p:nvSpPr>
        <p:spPr>
          <a:xfrm>
            <a:off x="4297653" y="1432629"/>
            <a:ext cx="3827800" cy="255293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No clear evidence to exclude solely based on region.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r>
              <a:rPr lang="en-GB">
                <a:solidFill>
                  <a:schemeClr val="tx1"/>
                </a:solidFill>
              </a:rPr>
              <a:t>Local factors should be assessed </a:t>
            </a:r>
            <a:r>
              <a:rPr lang="en-GB" err="1">
                <a:solidFill>
                  <a:schemeClr val="tx1"/>
                </a:solidFill>
              </a:rPr>
              <a:t>e.g</a:t>
            </a:r>
            <a:r>
              <a:rPr lang="en-GB">
                <a:solidFill>
                  <a:schemeClr val="tx1"/>
                </a:solidFill>
              </a:rPr>
              <a:t>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Location type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Public transport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Accessibility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4287D4-D898-72B8-6E66-8D0C9B35B916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C00B7FE-CBA8-D23B-A21E-4F721EBD8EA1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882686-13EA-C995-C152-715808C1D6C3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920FB4-711A-D802-215C-66B3AFCB14C4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DEBBE-B84C-FEB4-55F3-2CB8F2B67E12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60E56-AE35-BBB8-2FA0-33EFB5981C69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5EED9C-5FB3-05A8-F702-D1CC9626E1A3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82385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339989" y="1000437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cs typeface="Times New Roman" charset="0"/>
              </a:rPr>
              <a:t>PRIMARY FILTERING</a:t>
            </a:r>
            <a:endParaRPr lang="en-US" sz="1507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C0F06-A631-DB2A-09FB-E52B813DB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34" y="1597562"/>
            <a:ext cx="3490805" cy="1122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FD27E-3FA7-69FB-4C51-FC0FE4796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86" y="2828971"/>
            <a:ext cx="3134757" cy="1664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A9745F-7EE7-7D6D-AE2D-2BED0745E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237" y="2805751"/>
            <a:ext cx="2871593" cy="1710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02654E-FE24-7BF3-8310-3D539C848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55" y="4852269"/>
            <a:ext cx="3506284" cy="479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BE6D4-2FB9-AE22-22A6-BD2748F9ED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333" y="3582974"/>
            <a:ext cx="2871594" cy="227458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92DDD5-92C4-F465-62EF-05ADC9459C35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F1D6C540-9DE0-0BFD-04C5-03F76FA46F32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80CBD37-5D03-DEAF-EF1F-44923891B0F2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EF7450-0261-9BB0-CBDE-DB973420A4FE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221F2-8D01-F718-F3E8-07F8CA1E0DBA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E87F48-BEF1-95CF-FEBF-79D4F8C4F210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12D330-4D72-EE23-8FF7-67224F79FCFC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57166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339989" y="1000437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cs typeface="Times New Roman" charset="0"/>
              </a:rPr>
              <a:t>TRIP RATES</a:t>
            </a:r>
            <a:endParaRPr lang="en-US" sz="150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EE44EF-42AF-519B-54A4-C2FD78F28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277" y="1327931"/>
            <a:ext cx="4810906" cy="432720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D478942-5BC1-36F4-53D6-F7542BED063B}"/>
              </a:ext>
            </a:extLst>
          </p:cNvPr>
          <p:cNvCxnSpPr/>
          <p:nvPr/>
        </p:nvCxnSpPr>
        <p:spPr>
          <a:xfrm>
            <a:off x="1794434" y="3300984"/>
            <a:ext cx="73184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E1248A-4ED4-9AAD-621B-6DF3017FA976}"/>
              </a:ext>
            </a:extLst>
          </p:cNvPr>
          <p:cNvCxnSpPr/>
          <p:nvPr/>
        </p:nvCxnSpPr>
        <p:spPr>
          <a:xfrm>
            <a:off x="1794434" y="4660392"/>
            <a:ext cx="73184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7919DF2A-6045-BA80-09C9-EBDF1D8C91AE}"/>
              </a:ext>
            </a:extLst>
          </p:cNvPr>
          <p:cNvSpPr/>
          <p:nvPr/>
        </p:nvSpPr>
        <p:spPr>
          <a:xfrm>
            <a:off x="2364235" y="3766888"/>
            <a:ext cx="1042416" cy="329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3098D2-FC3F-1F5A-85F2-5BEDDF8A5C82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F3D417E-523C-7FB4-AB92-AFDDBE08B2A2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2E324A-8093-9106-C76C-F15991FC4C40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6E3E88-5979-4759-D64D-1FC84F28D1E4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70262-055E-AC0A-2ED2-32B73E4A600E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AE4F5-BC0F-0B46-C675-3A06B612C0FE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9DBD32-99A3-A7E3-490A-49F1FB5115ED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259177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339989" y="1000437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cs typeface="Times New Roman" charset="0"/>
              </a:rPr>
              <a:t>TRIP GENERATION</a:t>
            </a:r>
            <a:endParaRPr lang="en-US" sz="1507"/>
          </a:p>
        </p:txBody>
      </p:sp>
      <p:pic>
        <p:nvPicPr>
          <p:cNvPr id="3" name="Picture 2" descr="Fuel station - Free transportation icons">
            <a:extLst>
              <a:ext uri="{FF2B5EF4-FFF2-40B4-BE49-F238E27FC236}">
                <a16:creationId xmlns:a16="http://schemas.microsoft.com/office/drawing/2014/main" id="{487837D1-D9EE-1F6F-2382-994555951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90" y="196030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DAADA5-72D2-4976-963D-99844DC81991}"/>
              </a:ext>
            </a:extLst>
          </p:cNvPr>
          <p:cNvSpPr/>
          <p:nvPr/>
        </p:nvSpPr>
        <p:spPr>
          <a:xfrm>
            <a:off x="550373" y="4215738"/>
            <a:ext cx="2270841" cy="117672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8-bay Petrol Filling Station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A4694CA-3DD0-0EB1-13DE-2B98221F7D3A}"/>
              </a:ext>
            </a:extLst>
          </p:cNvPr>
          <p:cNvSpPr/>
          <p:nvPr/>
        </p:nvSpPr>
        <p:spPr>
          <a:xfrm>
            <a:off x="3207665" y="2899060"/>
            <a:ext cx="905070" cy="1530216"/>
          </a:xfrm>
          <a:prstGeom prst="rightArrow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EED230-2238-B6AC-FACF-086510E7F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531317"/>
              </p:ext>
            </p:extLst>
          </p:nvPr>
        </p:nvGraphicFramePr>
        <p:xfrm>
          <a:off x="4574486" y="2424711"/>
          <a:ext cx="4763171" cy="21431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27237">
                  <a:extLst>
                    <a:ext uri="{9D8B030D-6E8A-4147-A177-3AD203B41FA5}">
                      <a16:colId xmlns:a16="http://schemas.microsoft.com/office/drawing/2014/main" val="571078106"/>
                    </a:ext>
                  </a:extLst>
                </a:gridCol>
                <a:gridCol w="995474">
                  <a:extLst>
                    <a:ext uri="{9D8B030D-6E8A-4147-A177-3AD203B41FA5}">
                      <a16:colId xmlns:a16="http://schemas.microsoft.com/office/drawing/2014/main" val="2588826620"/>
                    </a:ext>
                  </a:extLst>
                </a:gridCol>
                <a:gridCol w="1357500">
                  <a:extLst>
                    <a:ext uri="{9D8B030D-6E8A-4147-A177-3AD203B41FA5}">
                      <a16:colId xmlns:a16="http://schemas.microsoft.com/office/drawing/2014/main" val="4193353814"/>
                    </a:ext>
                  </a:extLst>
                </a:gridCol>
                <a:gridCol w="1082960">
                  <a:extLst>
                    <a:ext uri="{9D8B030D-6E8A-4147-A177-3AD203B41FA5}">
                      <a16:colId xmlns:a16="http://schemas.microsoft.com/office/drawing/2014/main" val="805331003"/>
                    </a:ext>
                  </a:extLst>
                </a:gridCol>
              </a:tblGrid>
              <a:tr h="646013">
                <a:tc>
                  <a:txBody>
                    <a:bodyPr/>
                    <a:lstStyle/>
                    <a:p>
                      <a:r>
                        <a:rPr lang="en-GB"/>
                        <a:t>Time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Arrivals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Departures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228827"/>
                  </a:ext>
                </a:extLst>
              </a:tr>
              <a:tr h="374278">
                <a:tc>
                  <a:txBody>
                    <a:bodyPr/>
                    <a:lstStyle/>
                    <a:p>
                      <a:r>
                        <a:rPr lang="en-GB"/>
                        <a:t>AM 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99849515"/>
                  </a:ext>
                </a:extLst>
              </a:tr>
              <a:tr h="374278">
                <a:tc>
                  <a:txBody>
                    <a:bodyPr/>
                    <a:lstStyle/>
                    <a:p>
                      <a:r>
                        <a:rPr lang="en-GB"/>
                        <a:t>MID 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47259198"/>
                  </a:ext>
                </a:extLst>
              </a:tr>
              <a:tr h="374278">
                <a:tc>
                  <a:txBody>
                    <a:bodyPr/>
                    <a:lstStyle/>
                    <a:p>
                      <a:r>
                        <a:rPr lang="en-GB"/>
                        <a:t>PM 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74960985"/>
                  </a:ext>
                </a:extLst>
              </a:tr>
              <a:tr h="374278">
                <a:tc>
                  <a:txBody>
                    <a:bodyPr/>
                    <a:lstStyle/>
                    <a:p>
                      <a:r>
                        <a:rPr lang="en-GB"/>
                        <a:t>Daily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1727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01161008"/>
                  </a:ext>
                </a:extLst>
              </a:tr>
            </a:tbl>
          </a:graphicData>
        </a:graphic>
      </p:graphicFrame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322A6C9-7E99-2A2C-8A17-D97CFFAB87B7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2BC8723-8290-066A-F9D3-31E25CA59488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216173-144B-1AEC-815C-B8D109713E7C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CB69AD-FE61-9B8D-A078-B411D9F47E40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DD64D6-608A-6BA4-31CF-21CBA186BB72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4C628-8150-E688-4783-531511A543F2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9A3AE3-55F1-EC46-2BE7-B6C5C2A539C9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1338672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10E7C-E9F6-8173-82E1-F7F3D564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430" y="1162351"/>
            <a:ext cx="6965730" cy="4492781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AB65D1-BC3E-EC5C-3EF1-E67838556E3A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396A0A7-175A-8BD6-5AD6-B114D1C27926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5423A5-205D-6462-7BC5-466E04FE9A97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4C586B-07FC-CC97-8C32-79631406C3F9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562A62-E5A9-15E7-623B-BF99A020D0BC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5E9F3B-926E-7816-09FC-FC9664C1F0D5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D8D6F5-12E7-C672-3AC2-583F09680D15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1536007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1574642" y="1182854"/>
            <a:ext cx="69467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latin typeface="Arial" charset="0"/>
                <a:cs typeface="Times New Roman" charset="0"/>
              </a:rPr>
              <a:t>THE BATTLE OF THE DRIVE THRU</a:t>
            </a:r>
            <a:endParaRPr lang="en-US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739042-8E5B-D388-8435-9D947873B4B9}"/>
              </a:ext>
            </a:extLst>
          </p:cNvPr>
          <p:cNvSpPr/>
          <p:nvPr/>
        </p:nvSpPr>
        <p:spPr>
          <a:xfrm>
            <a:off x="1574641" y="1862922"/>
            <a:ext cx="69467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FFB906"/>
                </a:solidFill>
                <a:latin typeface="Arial" charset="0"/>
                <a:cs typeface="Times New Roman" charset="0"/>
              </a:rPr>
              <a:t>COFFEE vs FAST FOOD</a:t>
            </a:r>
            <a:endParaRPr lang="en-US" sz="2400">
              <a:solidFill>
                <a:srgbClr val="FFB90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A28D0-19F8-8458-79BE-7E1B99829290}"/>
              </a:ext>
            </a:extLst>
          </p:cNvPr>
          <p:cNvSpPr txBox="1"/>
          <p:nvPr/>
        </p:nvSpPr>
        <p:spPr>
          <a:xfrm>
            <a:off x="2067339" y="3247711"/>
            <a:ext cx="5380382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>
              <a:solidFill>
                <a:srgbClr val="000000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DBE99C-B73D-0CC5-6B7C-6B7A9DEF5292}"/>
              </a:ext>
            </a:extLst>
          </p:cNvPr>
          <p:cNvSpPr txBox="1"/>
          <p:nvPr/>
        </p:nvSpPr>
        <p:spPr>
          <a:xfrm>
            <a:off x="2067339" y="3247711"/>
            <a:ext cx="5380382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>
              <a:solidFill>
                <a:srgbClr val="000000"/>
              </a:solidFill>
              <a:effectLst/>
            </a:endParaRPr>
          </a:p>
        </p:txBody>
      </p:sp>
      <p:pic>
        <p:nvPicPr>
          <p:cNvPr id="14" name="Picture 2" descr="Coffee Clip Art Images – Browse 66,621 ...">
            <a:extLst>
              <a:ext uri="{FF2B5EF4-FFF2-40B4-BE49-F238E27FC236}">
                <a16:creationId xmlns:a16="http://schemas.microsoft.com/office/drawing/2014/main" id="{7A65BD5A-543A-03A7-1466-DDEFEEBC6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7" y="2974876"/>
            <a:ext cx="1959348" cy="21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amburger vector illustration isolated ...">
            <a:extLst>
              <a:ext uri="{FF2B5EF4-FFF2-40B4-BE49-F238E27FC236}">
                <a16:creationId xmlns:a16="http://schemas.microsoft.com/office/drawing/2014/main" id="{9D8CE80D-6EAC-A6D9-4A01-628057312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84" y="322294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CD78004-F745-4C49-1620-337B266DD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7" r="29916"/>
          <a:stretch/>
        </p:blipFill>
        <p:spPr bwMode="auto">
          <a:xfrm>
            <a:off x="3682926" y="2449621"/>
            <a:ext cx="2540147" cy="353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AFCB08-FD8B-096F-0686-BE8A22C4579B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562AC0D7-05ED-3A77-4B68-911AAE268556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24D36A-08F5-78C5-C53B-D14161A1114D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E4808B-4CEE-3FA9-DD4D-63B2D2218B0D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11275-1F11-9AB6-8722-7D78B1BCE63C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64C8C-8709-6241-4C94-E7633858538F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E47150-FAF1-295C-4B9F-0B535FE4F406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2908411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1574641" y="878876"/>
            <a:ext cx="6946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latin typeface="Arial" charset="0"/>
                <a:cs typeface="Times New Roman" charset="0"/>
              </a:rPr>
              <a:t>THE BATTLE OF THE DRIVE THRU</a:t>
            </a:r>
            <a:endParaRPr 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739042-8E5B-D388-8435-9D947873B4B9}"/>
              </a:ext>
            </a:extLst>
          </p:cNvPr>
          <p:cNvSpPr/>
          <p:nvPr/>
        </p:nvSpPr>
        <p:spPr>
          <a:xfrm>
            <a:off x="1596208" y="1349800"/>
            <a:ext cx="6946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rgbClr val="FFB906"/>
                </a:solidFill>
                <a:latin typeface="Arial" charset="0"/>
                <a:cs typeface="Times New Roman" charset="0"/>
              </a:rPr>
              <a:t>COFFEE vs FAST FOOD</a:t>
            </a:r>
            <a:endParaRPr lang="en-US" sz="1800">
              <a:solidFill>
                <a:srgbClr val="FFB90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A28D0-19F8-8458-79BE-7E1B99829290}"/>
              </a:ext>
            </a:extLst>
          </p:cNvPr>
          <p:cNvSpPr txBox="1"/>
          <p:nvPr/>
        </p:nvSpPr>
        <p:spPr>
          <a:xfrm>
            <a:off x="2067339" y="3247711"/>
            <a:ext cx="5380382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>
              <a:solidFill>
                <a:srgbClr val="000000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DBE99C-B73D-0CC5-6B7C-6B7A9DEF5292}"/>
              </a:ext>
            </a:extLst>
          </p:cNvPr>
          <p:cNvSpPr txBox="1"/>
          <p:nvPr/>
        </p:nvSpPr>
        <p:spPr>
          <a:xfrm>
            <a:off x="2067339" y="3247711"/>
            <a:ext cx="5380382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1542186-651E-0B92-F984-80FC8D1483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1380789"/>
              </p:ext>
            </p:extLst>
          </p:nvPr>
        </p:nvGraphicFramePr>
        <p:xfrm>
          <a:off x="1656936" y="1919652"/>
          <a:ext cx="6652577" cy="4104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E98687D-B24E-E215-20F7-F2C1B5CE4553}"/>
              </a:ext>
            </a:extLst>
          </p:cNvPr>
          <p:cNvSpPr txBox="1"/>
          <p:nvPr/>
        </p:nvSpPr>
        <p:spPr>
          <a:xfrm rot="16200000">
            <a:off x="6690" y="3067433"/>
            <a:ext cx="2931288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Two-way vehicle trips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80B050-CD18-C977-1A9D-72D1C4B7EA1D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0EF37FC-A400-3350-F117-A84AC6307384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305051-991C-F49F-C129-3739D36C8604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C19ECE-6BDC-995F-C310-460A050F0D6F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0D593-D95E-3394-36C1-DCCA1F995CD2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ACF0C8-D981-EBBA-6A5F-B4C1DB28CD2C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BA2DB4-1213-CA23-390D-70C7FF005220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1772206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A8CBF7E5-1B5F-9A0F-5596-B99ACF3E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59" y="2359128"/>
            <a:ext cx="8131880" cy="37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57B089-87CB-7AA3-C6D3-4BC72D1F9339}"/>
              </a:ext>
            </a:extLst>
          </p:cNvPr>
          <p:cNvSpPr/>
          <p:nvPr/>
        </p:nvSpPr>
        <p:spPr>
          <a:xfrm>
            <a:off x="339989" y="1000437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cs typeface="Times New Roman" charset="0"/>
              </a:rPr>
              <a:t>THE IMPACT OF BRAND…..</a:t>
            </a:r>
            <a:endParaRPr lang="en-US" sz="1507"/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3D011551-EDD5-CA3B-EC1E-6464397386FD}"/>
              </a:ext>
            </a:extLst>
          </p:cNvPr>
          <p:cNvSpPr/>
          <p:nvPr/>
        </p:nvSpPr>
        <p:spPr>
          <a:xfrm>
            <a:off x="339989" y="1518660"/>
            <a:ext cx="4245263" cy="800470"/>
          </a:xfrm>
          <a:prstGeom prst="wedgeRoundRectCallout">
            <a:avLst>
              <a:gd name="adj1" fmla="val -42060"/>
              <a:gd name="adj2" fmla="val 77400"/>
              <a:gd name="adj3" fmla="val 16667"/>
            </a:avLst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</a:rPr>
              <a:t>Not a ‘Planning’ matter?</a:t>
            </a:r>
            <a:endParaRPr lang="en-GB" sz="180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26806D92-61C5-21B2-E6F9-22920FB776E1}"/>
              </a:ext>
            </a:extLst>
          </p:cNvPr>
          <p:cNvSpPr/>
          <p:nvPr/>
        </p:nvSpPr>
        <p:spPr>
          <a:xfrm>
            <a:off x="5458149" y="1505953"/>
            <a:ext cx="4245263" cy="800470"/>
          </a:xfrm>
          <a:prstGeom prst="wedgeRoundRectCallout">
            <a:avLst>
              <a:gd name="adj1" fmla="val 38166"/>
              <a:gd name="adj2" fmla="val 77400"/>
              <a:gd name="adj3" fmla="val 16667"/>
            </a:avLst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</a:rPr>
              <a:t>What is the impact on TRIP RATES?</a:t>
            </a:r>
            <a:endParaRPr lang="en-GB" sz="1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CB45D8-3EC5-C17F-67F3-1689705B5553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9E0BD83-3573-6947-06B6-3852F63D7FF9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DC64B9-674E-CDBF-8B4C-15AAA4919238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05CD04-3A84-3E33-B278-A933710CC809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E70B1-F89A-2D3B-D4E1-3E86D40E1715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C43EC1-6AB9-615D-45DE-3EBEAC17E5BA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2E5C1-8B8A-2193-546B-DF424F8F4279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36370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57B089-87CB-7AA3-C6D3-4BC72D1F9339}"/>
              </a:ext>
            </a:extLst>
          </p:cNvPr>
          <p:cNvSpPr/>
          <p:nvPr/>
        </p:nvSpPr>
        <p:spPr>
          <a:xfrm>
            <a:off x="339989" y="1000437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charset="0"/>
                <a:cs typeface="Times New Roman" charset="0"/>
              </a:rPr>
              <a:t>TRICS Fast Food Drive Through Analysis (2023)</a:t>
            </a:r>
            <a:endParaRPr lang="en-US" sz="150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A3A0E-FA99-BD2A-8DD8-7DC30099A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034" y="3062698"/>
            <a:ext cx="4306251" cy="2794865"/>
          </a:xfrm>
          <a:prstGeom prst="rect">
            <a:avLst/>
          </a:prstGeom>
        </p:spPr>
      </p:pic>
      <p:sp>
        <p:nvSpPr>
          <p:cNvPr id="6" name="Rounded Rectangular Callout 3">
            <a:extLst>
              <a:ext uri="{FF2B5EF4-FFF2-40B4-BE49-F238E27FC236}">
                <a16:creationId xmlns:a16="http://schemas.microsoft.com/office/drawing/2014/main" id="{6EFBA30F-BC42-0B99-BE28-CF76EEE980B8}"/>
              </a:ext>
            </a:extLst>
          </p:cNvPr>
          <p:cNvSpPr/>
          <p:nvPr/>
        </p:nvSpPr>
        <p:spPr>
          <a:xfrm>
            <a:off x="339989" y="1518660"/>
            <a:ext cx="4245263" cy="800470"/>
          </a:xfrm>
          <a:prstGeom prst="wedgeRoundRectCallout">
            <a:avLst>
              <a:gd name="adj1" fmla="val -42060"/>
              <a:gd name="adj2" fmla="val 77400"/>
              <a:gd name="adj3" fmla="val 16667"/>
            </a:avLst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Comparison of trip generation between 2000-2011 and 2012-2022</a:t>
            </a:r>
            <a:endParaRPr lang="en-GB" sz="1800" dirty="0"/>
          </a:p>
        </p:txBody>
      </p:sp>
      <p:sp>
        <p:nvSpPr>
          <p:cNvPr id="7" name="Rounded Rectangular Callout 7">
            <a:extLst>
              <a:ext uri="{FF2B5EF4-FFF2-40B4-BE49-F238E27FC236}">
                <a16:creationId xmlns:a16="http://schemas.microsoft.com/office/drawing/2014/main" id="{9FEE9693-DE1F-E531-1A23-A9C190A09E86}"/>
              </a:ext>
            </a:extLst>
          </p:cNvPr>
          <p:cNvSpPr/>
          <p:nvPr/>
        </p:nvSpPr>
        <p:spPr>
          <a:xfrm>
            <a:off x="762811" y="2584828"/>
            <a:ext cx="4245263" cy="1049093"/>
          </a:xfrm>
          <a:prstGeom prst="wedgeRoundRectCallout">
            <a:avLst>
              <a:gd name="adj1" fmla="val 38166"/>
              <a:gd name="adj2" fmla="val 77400"/>
              <a:gd name="adj3" fmla="val 16667"/>
            </a:avLst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Weekends were busier than weekdays, but by a greater margin in 2012-2022 (76.1%) than 2000-2011 (46.5%)</a:t>
            </a:r>
            <a:endParaRPr lang="en-GB" sz="1800" dirty="0"/>
          </a:p>
        </p:txBody>
      </p:sp>
      <p:sp>
        <p:nvSpPr>
          <p:cNvPr id="9" name="Rounded Rectangular Callout 3">
            <a:extLst>
              <a:ext uri="{FF2B5EF4-FFF2-40B4-BE49-F238E27FC236}">
                <a16:creationId xmlns:a16="http://schemas.microsoft.com/office/drawing/2014/main" id="{1C540407-0D24-0B52-D4DB-B3F14E46B54A}"/>
              </a:ext>
            </a:extLst>
          </p:cNvPr>
          <p:cNvSpPr/>
          <p:nvPr/>
        </p:nvSpPr>
        <p:spPr>
          <a:xfrm>
            <a:off x="355704" y="3995951"/>
            <a:ext cx="4245263" cy="800470"/>
          </a:xfrm>
          <a:prstGeom prst="wedgeRoundRectCallout">
            <a:avLst>
              <a:gd name="adj1" fmla="val -42060"/>
              <a:gd name="adj2" fmla="val 77400"/>
              <a:gd name="adj3" fmla="val 16667"/>
            </a:avLst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Total two-way weekday trip rate now 36.6% higher</a:t>
            </a:r>
            <a:endParaRPr lang="en-GB" sz="1800" dirty="0"/>
          </a:p>
        </p:txBody>
      </p:sp>
      <p:sp>
        <p:nvSpPr>
          <p:cNvPr id="11" name="Rounded Rectangular Callout 7">
            <a:extLst>
              <a:ext uri="{FF2B5EF4-FFF2-40B4-BE49-F238E27FC236}">
                <a16:creationId xmlns:a16="http://schemas.microsoft.com/office/drawing/2014/main" id="{CE98D0C5-3A63-3143-A2CB-CC257554E033}"/>
              </a:ext>
            </a:extLst>
          </p:cNvPr>
          <p:cNvSpPr/>
          <p:nvPr/>
        </p:nvSpPr>
        <p:spPr>
          <a:xfrm>
            <a:off x="828391" y="5075371"/>
            <a:ext cx="4245263" cy="800470"/>
          </a:xfrm>
          <a:prstGeom prst="wedgeRoundRectCallout">
            <a:avLst>
              <a:gd name="adj1" fmla="val 38166"/>
              <a:gd name="adj2" fmla="val 77400"/>
              <a:gd name="adj3" fmla="val 16667"/>
            </a:avLst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Total two-way weekend trip rate now 64.2% higher</a:t>
            </a:r>
            <a:endParaRPr lang="en-GB" sz="18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22E4083-3D2D-9FB3-A3CC-BDA15FAB5DE2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7B248C9-D7ED-6A20-1F6F-757A5F8AD4EB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A4C91F-B8DC-2CDC-1C01-9F53974410BB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6744F7-F7C2-148C-5A89-868D701C3990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5DD37-3121-AF94-B3AE-65A71004E4D5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AE2E5-5691-7588-88DA-B9A7F94D2D82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A77872-665C-C60E-1F98-AA92557C7D2C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1992754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57B089-87CB-7AA3-C6D3-4BC72D1F9339}"/>
              </a:ext>
            </a:extLst>
          </p:cNvPr>
          <p:cNvSpPr/>
          <p:nvPr/>
        </p:nvSpPr>
        <p:spPr>
          <a:xfrm>
            <a:off x="339989" y="1000437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cs typeface="Times New Roman" charset="0"/>
              </a:rPr>
              <a:t>THE IMPORTANCE &amp; BENEFITS OF USING TRICS</a:t>
            </a:r>
            <a:endParaRPr lang="en-US" sz="1507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DFE5A86-328A-BA17-FAB8-B025FDA58D5B}"/>
              </a:ext>
            </a:extLst>
          </p:cNvPr>
          <p:cNvCxnSpPr>
            <a:cxnSpLocks/>
          </p:cNvCxnSpPr>
          <p:nvPr/>
        </p:nvCxnSpPr>
        <p:spPr>
          <a:xfrm flipV="1">
            <a:off x="-4263" y="2212916"/>
            <a:ext cx="9928519" cy="315"/>
          </a:xfrm>
          <a:prstGeom prst="line">
            <a:avLst/>
          </a:prstGeom>
          <a:ln w="107950" cap="sq">
            <a:solidFill>
              <a:srgbClr val="FFB9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28D6936-6FA1-F1C4-61DD-9BBCD5EE8EEA}"/>
              </a:ext>
            </a:extLst>
          </p:cNvPr>
          <p:cNvSpPr txBox="1"/>
          <p:nvPr/>
        </p:nvSpPr>
        <p:spPr>
          <a:xfrm>
            <a:off x="547241" y="2972749"/>
            <a:ext cx="258385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ondon Tube" charset="0"/>
                <a:ea typeface="London Tube" charset="0"/>
                <a:cs typeface="London Tube" charset="0"/>
              </a:rPr>
              <a:t>Comprehensive database of comparative sites across multiple regions</a:t>
            </a:r>
            <a:endParaRPr lang="en-US" sz="800" dirty="0">
              <a:latin typeface="London Tube" charset="0"/>
              <a:ea typeface="London Tube" charset="0"/>
              <a:cs typeface="London Tube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997EB-ECAF-3296-65A8-1C0F45592901}"/>
              </a:ext>
            </a:extLst>
          </p:cNvPr>
          <p:cNvSpPr txBox="1"/>
          <p:nvPr/>
        </p:nvSpPr>
        <p:spPr>
          <a:xfrm>
            <a:off x="3696822" y="2935416"/>
            <a:ext cx="2583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ondon Tube" charset="0"/>
                <a:ea typeface="London Tube" charset="0"/>
                <a:cs typeface="London Tube" charset="0"/>
              </a:rPr>
              <a:t>Derive an average trip rate to be applied to specific land uses and specific quantum of development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9BDD80-511D-374A-4B0C-2771C5BD4A2D}"/>
              </a:ext>
            </a:extLst>
          </p:cNvPr>
          <p:cNvSpPr txBox="1"/>
          <p:nvPr/>
        </p:nvSpPr>
        <p:spPr>
          <a:xfrm>
            <a:off x="6646746" y="2935416"/>
            <a:ext cx="2583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ondon Tube" charset="0"/>
                <a:ea typeface="London Tube" charset="0"/>
                <a:cs typeface="London Tube" charset="0"/>
              </a:rPr>
              <a:t>Provides an essential baseline from which further assessment and analysis can be undertaken</a:t>
            </a:r>
            <a:endParaRPr lang="en-US" sz="800" dirty="0">
              <a:latin typeface="London Tube" charset="0"/>
              <a:ea typeface="London Tube" charset="0"/>
              <a:cs typeface="London Tube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1DE509-9024-15B5-FE17-BBF616327F42}"/>
              </a:ext>
            </a:extLst>
          </p:cNvPr>
          <p:cNvSpPr/>
          <p:nvPr/>
        </p:nvSpPr>
        <p:spPr>
          <a:xfrm>
            <a:off x="1560434" y="1985770"/>
            <a:ext cx="468000" cy="468509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0B1BC3-E3DC-3381-ACF7-319EB5217D35}"/>
              </a:ext>
            </a:extLst>
          </p:cNvPr>
          <p:cNvSpPr/>
          <p:nvPr/>
        </p:nvSpPr>
        <p:spPr>
          <a:xfrm>
            <a:off x="4697730" y="1977843"/>
            <a:ext cx="468000" cy="46800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80BC33-9D21-7F17-7FFC-91A281938CC6}"/>
              </a:ext>
            </a:extLst>
          </p:cNvPr>
          <p:cNvSpPr/>
          <p:nvPr/>
        </p:nvSpPr>
        <p:spPr>
          <a:xfrm>
            <a:off x="7704675" y="1985770"/>
            <a:ext cx="468000" cy="46800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3591CA-311D-1E46-EC2E-5C6CDDEA64B9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D6636DA-7ADD-E41F-9E09-1633B0BAF5C6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6649B0-577C-59A6-F862-3B12BEDA7AD3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D53506-04B5-D7C1-BC37-FB03E615D984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E31B6-6BE1-E498-EEA3-C017144F0EA5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3580F4-FBF0-AF98-6EFC-E0F0CF39E2BD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989E6F-127F-920A-3287-1D9F347AD5A1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327618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C3D4D43-0CB6-64B4-F4D4-9C269534E36D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EB3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9BDBC26-6D5C-49DA-086D-8E46D37DD95F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0" y="3602380"/>
            <a:ext cx="1860911" cy="10403"/>
          </a:xfrm>
          <a:prstGeom prst="line">
            <a:avLst/>
          </a:prstGeom>
          <a:ln w="107950" cap="sq">
            <a:solidFill>
              <a:srgbClr val="69B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618E88-9228-5A9C-3BD8-84BF790F1507}"/>
              </a:ext>
            </a:extLst>
          </p:cNvPr>
          <p:cNvCxnSpPr>
            <a:cxnSpLocks/>
          </p:cNvCxnSpPr>
          <p:nvPr/>
        </p:nvCxnSpPr>
        <p:spPr>
          <a:xfrm>
            <a:off x="0" y="2591352"/>
            <a:ext cx="1491143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0" y="1645820"/>
            <a:ext cx="573712" cy="0"/>
          </a:xfrm>
          <a:prstGeom prst="line">
            <a:avLst/>
          </a:prstGeom>
          <a:ln w="107950" cap="sq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FD010E9-CB30-5BE8-F0FF-A9CEAAE75AA7}"/>
              </a:ext>
            </a:extLst>
          </p:cNvPr>
          <p:cNvSpPr txBox="1"/>
          <p:nvPr/>
        </p:nvSpPr>
        <p:spPr>
          <a:xfrm>
            <a:off x="573712" y="1414988"/>
            <a:ext cx="3463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What is Roadside?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D9DFB2-B121-F86B-06A2-73BE0890C5E3}"/>
              </a:ext>
            </a:extLst>
          </p:cNvPr>
          <p:cNvSpPr txBox="1"/>
          <p:nvPr/>
        </p:nvSpPr>
        <p:spPr>
          <a:xfrm>
            <a:off x="1610976" y="2353052"/>
            <a:ext cx="3280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Using TRICS for Roadside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4E93C7-D15A-286E-01B3-163594300DAA}"/>
              </a:ext>
            </a:extLst>
          </p:cNvPr>
          <p:cNvSpPr txBox="1"/>
          <p:nvPr/>
        </p:nvSpPr>
        <p:spPr>
          <a:xfrm>
            <a:off x="2135356" y="3391113"/>
            <a:ext cx="234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Trip Type Surveys</a:t>
            </a:r>
          </a:p>
        </p:txBody>
      </p:sp>
      <p:sp>
        <p:nvSpPr>
          <p:cNvPr id="10" name="Oval 9"/>
          <p:cNvSpPr/>
          <p:nvPr/>
        </p:nvSpPr>
        <p:spPr>
          <a:xfrm>
            <a:off x="573712" y="1516225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4" name="Oval 13"/>
          <p:cNvSpPr/>
          <p:nvPr/>
        </p:nvSpPr>
        <p:spPr>
          <a:xfrm>
            <a:off x="1860911" y="3472785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030537B-E03D-6D79-0DF3-E4E179A05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56" y="2433843"/>
            <a:ext cx="1157191" cy="531576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486088E9-7EA2-1759-EC12-1DD3F59B0049}"/>
              </a:ext>
            </a:extLst>
          </p:cNvPr>
          <p:cNvSpPr/>
          <p:nvPr/>
        </p:nvSpPr>
        <p:spPr>
          <a:xfrm>
            <a:off x="1285973" y="246175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HELLO!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80ACF18-6981-0212-CAA3-AB724AD36476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6108425-FE97-9D62-06B6-359193965D7C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598AFA7-38CA-ED43-B152-4CABA640B791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B7612C4-8916-9A67-0AA7-20E52B59CD58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58EC8DA-E3DE-1ED0-392F-125B53A8141F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FBD4127-A620-6D47-DE36-D6DA064F0EDF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  <p:pic>
        <p:nvPicPr>
          <p:cNvPr id="71" name="Picture 70" descr="A person in a suit and tie&#10;&#10;Description automatically generated">
            <a:extLst>
              <a:ext uri="{FF2B5EF4-FFF2-40B4-BE49-F238E27FC236}">
                <a16:creationId xmlns:a16="http://schemas.microsoft.com/office/drawing/2014/main" id="{60FB0FE6-61D5-B382-7FE9-5D143B6BF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176" y="1476240"/>
            <a:ext cx="1614579" cy="1614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3" name="Picture 7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3C51486-D7ED-229E-4D52-3EEB1CD5F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642" y="3283598"/>
            <a:ext cx="1643359" cy="1628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866FDC2-BFD9-083B-36AF-046DAAF6A0A8}"/>
              </a:ext>
            </a:extLst>
          </p:cNvPr>
          <p:cNvSpPr txBox="1"/>
          <p:nvPr/>
        </p:nvSpPr>
        <p:spPr>
          <a:xfrm>
            <a:off x="7847227" y="1516225"/>
            <a:ext cx="2058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cs typeface="Arial" panose="020B0604020202020204" pitchFamily="34" charset="0"/>
              </a:rPr>
              <a:t>GAVIN SNOWBALL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1B9E73A-AF3A-8A9A-6C39-64CA94EBCEC9}"/>
              </a:ext>
            </a:extLst>
          </p:cNvPr>
          <p:cNvSpPr txBox="1"/>
          <p:nvPr/>
        </p:nvSpPr>
        <p:spPr>
          <a:xfrm>
            <a:off x="7842815" y="1833121"/>
            <a:ext cx="20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cs typeface="Arial" panose="020B0604020202020204" pitchFamily="34" charset="0"/>
              </a:rPr>
              <a:t>DIRECTOR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1AE523E-1286-D742-766F-945FB3257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56" y="4302952"/>
            <a:ext cx="1157191" cy="53157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340BC95-870E-5C78-03C3-EE9A253C93FC}"/>
              </a:ext>
            </a:extLst>
          </p:cNvPr>
          <p:cNvSpPr txBox="1"/>
          <p:nvPr/>
        </p:nvSpPr>
        <p:spPr>
          <a:xfrm>
            <a:off x="7855690" y="3246695"/>
            <a:ext cx="2058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cs typeface="Arial" panose="020B0604020202020204" pitchFamily="34" charset="0"/>
              </a:rPr>
              <a:t>DR JORDAN BELL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F4B1954-C08E-59FF-299B-8A4929EB07B7}"/>
              </a:ext>
            </a:extLst>
          </p:cNvPr>
          <p:cNvSpPr txBox="1"/>
          <p:nvPr/>
        </p:nvSpPr>
        <p:spPr>
          <a:xfrm>
            <a:off x="7851278" y="3563591"/>
            <a:ext cx="20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cs typeface="Arial" panose="020B0604020202020204" pitchFamily="34" charset="0"/>
              </a:rPr>
              <a:t>SENIOR PROJECT</a:t>
            </a:r>
          </a:p>
          <a:p>
            <a:r>
              <a:rPr lang="en-GB" sz="1600">
                <a:cs typeface="Arial" panose="020B0604020202020204" pitchFamily="34" charset="0"/>
              </a:rPr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370195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10" grpId="0" animBg="1"/>
      <p:bldP spid="14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F26BA2-6F11-DE49-BF16-A7F087878469}"/>
              </a:ext>
            </a:extLst>
          </p:cNvPr>
          <p:cNvSpPr/>
          <p:nvPr/>
        </p:nvSpPr>
        <p:spPr>
          <a:xfrm>
            <a:off x="358815" y="718719"/>
            <a:ext cx="4722471" cy="3158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0"/>
            <a:ext cx="9905999" cy="51853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48531-7FE5-D641-BCD2-1BC65F9B8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567" y="5332655"/>
            <a:ext cx="2586618" cy="1380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07FB00-8A12-41E6-DF22-1FFD7B02E067}"/>
              </a:ext>
            </a:extLst>
          </p:cNvPr>
          <p:cNvSpPr txBox="1">
            <a:spLocks/>
          </p:cNvSpPr>
          <p:nvPr/>
        </p:nvSpPr>
        <p:spPr>
          <a:xfrm>
            <a:off x="358815" y="144966"/>
            <a:ext cx="8053665" cy="15746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TRIP TYPES</a:t>
            </a:r>
            <a:endParaRPr lang="en-US" sz="1400">
              <a:latin typeface="London Tube" charset="0"/>
              <a:ea typeface="London Tube" charset="0"/>
              <a:cs typeface="London Tube" charset="0"/>
            </a:endParaRP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295842CE-DF3B-6138-4452-FFECFFA36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440" y="5283311"/>
            <a:ext cx="1323876" cy="157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56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-4263" y="2212916"/>
            <a:ext cx="9928519" cy="315"/>
          </a:xfrm>
          <a:prstGeom prst="line">
            <a:avLst/>
          </a:prstGeom>
          <a:ln w="107950" cap="sq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FD010E9-CB30-5BE8-F0FF-A9CEAAE75AA7}"/>
              </a:ext>
            </a:extLst>
          </p:cNvPr>
          <p:cNvSpPr txBox="1"/>
          <p:nvPr/>
        </p:nvSpPr>
        <p:spPr>
          <a:xfrm>
            <a:off x="547241" y="2972749"/>
            <a:ext cx="258385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Have you recently visited a Roadside drive-thru unit?</a:t>
            </a:r>
            <a:endParaRPr lang="en-US" sz="800">
              <a:latin typeface="London Tube" charset="0"/>
              <a:ea typeface="London Tube" charset="0"/>
              <a:cs typeface="London Tube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60434" y="1985770"/>
            <a:ext cx="468000" cy="468509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QUESTION TIME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C93FCA-50A3-671D-5511-B9D9DCD0026D}"/>
              </a:ext>
            </a:extLst>
          </p:cNvPr>
          <p:cNvSpPr/>
          <p:nvPr/>
        </p:nvSpPr>
        <p:spPr>
          <a:xfrm>
            <a:off x="4697730" y="1977843"/>
            <a:ext cx="468000" cy="46800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7D17F-5BC1-B3B2-0319-64DEE7D3C7F8}"/>
              </a:ext>
            </a:extLst>
          </p:cNvPr>
          <p:cNvSpPr txBox="1"/>
          <p:nvPr/>
        </p:nvSpPr>
        <p:spPr>
          <a:xfrm>
            <a:off x="3696822" y="2935416"/>
            <a:ext cx="2583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Did you:</a:t>
            </a:r>
          </a:p>
          <a:p>
            <a:pPr algn="ctr"/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Also fill up with fuel?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A407BD7D-3835-1F02-CAA8-83DF1536C5EA}"/>
              </a:ext>
            </a:extLst>
          </p:cNvPr>
          <p:cNvSpPr/>
          <p:nvPr/>
        </p:nvSpPr>
        <p:spPr>
          <a:xfrm>
            <a:off x="1794434" y="4625587"/>
            <a:ext cx="816227" cy="650929"/>
          </a:xfrm>
          <a:prstGeom prst="mathMultipl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Tick with solid fill">
            <a:extLst>
              <a:ext uri="{FF2B5EF4-FFF2-40B4-BE49-F238E27FC236}">
                <a16:creationId xmlns:a16="http://schemas.microsoft.com/office/drawing/2014/main" id="{683DA9C4-7827-D4EE-4B7D-E1ACE9956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107" y="4625587"/>
            <a:ext cx="650929" cy="650929"/>
          </a:xfrm>
          <a:prstGeom prst="rect">
            <a:avLst/>
          </a:prstGeom>
        </p:spPr>
      </p:pic>
      <p:sp>
        <p:nvSpPr>
          <p:cNvPr id="9" name="Multiply 8">
            <a:extLst>
              <a:ext uri="{FF2B5EF4-FFF2-40B4-BE49-F238E27FC236}">
                <a16:creationId xmlns:a16="http://schemas.microsoft.com/office/drawing/2014/main" id="{A46DADE7-3A06-83C2-7BFD-4EFA8218DC49}"/>
              </a:ext>
            </a:extLst>
          </p:cNvPr>
          <p:cNvSpPr/>
          <p:nvPr/>
        </p:nvSpPr>
        <p:spPr>
          <a:xfrm>
            <a:off x="5015876" y="4625587"/>
            <a:ext cx="816227" cy="697859"/>
          </a:xfrm>
          <a:prstGeom prst="mathMultipl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Tick with solid fill">
            <a:extLst>
              <a:ext uri="{FF2B5EF4-FFF2-40B4-BE49-F238E27FC236}">
                <a16:creationId xmlns:a16="http://schemas.microsoft.com/office/drawing/2014/main" id="{DF4B6E40-8F83-AB9A-8828-C4940D5E2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549" y="4625587"/>
            <a:ext cx="650929" cy="6978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445599" y="1212126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ea typeface="Times New Roman" charset="0"/>
                <a:cs typeface="Times New Roman" charset="0"/>
              </a:rPr>
              <a:t>HANDS UP:</a:t>
            </a:r>
            <a:endParaRPr lang="en-US" sz="1507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02AF201-341F-A8A7-1951-52A6CB1E122B}"/>
              </a:ext>
            </a:extLst>
          </p:cNvPr>
          <p:cNvSpPr/>
          <p:nvPr/>
        </p:nvSpPr>
        <p:spPr>
          <a:xfrm>
            <a:off x="7704675" y="1985770"/>
            <a:ext cx="468000" cy="46800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19CBF-CEC6-AF8C-D699-526A6398BF6F}"/>
              </a:ext>
            </a:extLst>
          </p:cNvPr>
          <p:cNvSpPr txBox="1"/>
          <p:nvPr/>
        </p:nvSpPr>
        <p:spPr>
          <a:xfrm>
            <a:off x="6646746" y="2935416"/>
            <a:ext cx="2583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Did you:</a:t>
            </a:r>
          </a:p>
          <a:p>
            <a:pPr algn="ctr"/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Enter an adjacent retail store?</a:t>
            </a:r>
            <a:endParaRPr lang="en-US" sz="800">
              <a:latin typeface="London Tube" charset="0"/>
              <a:ea typeface="London Tube" charset="0"/>
              <a:cs typeface="London Tube" charset="0"/>
            </a:endParaRPr>
          </a:p>
        </p:txBody>
      </p:sp>
      <p:sp>
        <p:nvSpPr>
          <p:cNvPr id="7" name="Multiply 6">
            <a:extLst>
              <a:ext uri="{FF2B5EF4-FFF2-40B4-BE49-F238E27FC236}">
                <a16:creationId xmlns:a16="http://schemas.microsoft.com/office/drawing/2014/main" id="{DD6E3216-A491-9F21-26F9-2D591BA50B41}"/>
              </a:ext>
            </a:extLst>
          </p:cNvPr>
          <p:cNvSpPr/>
          <p:nvPr/>
        </p:nvSpPr>
        <p:spPr>
          <a:xfrm>
            <a:off x="7949854" y="4617391"/>
            <a:ext cx="816227" cy="697859"/>
          </a:xfrm>
          <a:prstGeom prst="mathMultipl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Tick with solid fill">
            <a:extLst>
              <a:ext uri="{FF2B5EF4-FFF2-40B4-BE49-F238E27FC236}">
                <a16:creationId xmlns:a16="http://schemas.microsoft.com/office/drawing/2014/main" id="{4167B4DD-196A-9BEA-F694-24BC4583D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1527" y="4617391"/>
            <a:ext cx="650929" cy="69785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2FE43B-F759-0CC2-8222-8D959F54648C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E6AF107-68E4-7386-BA6D-7E98D976A787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D421907-7C31-1013-9C94-26E70108026B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73C187-229C-4704-51C7-4BE49D192A53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ECE38A-8167-902A-CE63-CBEDB755C205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40E6FA-51E5-0E7C-DAD4-4167071E4C53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F1841-EF4D-7FE3-23AF-32D35ED52E08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196158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0" grpId="0" animBg="1"/>
      <p:bldP spid="4" grpId="0" animBg="1"/>
      <p:bldP spid="5" grpId="0"/>
      <p:bldP spid="6" grpId="0" animBg="1"/>
      <p:bldP spid="9" grpId="0" animBg="1"/>
      <p:bldP spid="2" grpId="0" animBg="1"/>
      <p:bldP spid="3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795E3C1-C8D8-CCB2-4B9E-A4981F3890F1}"/>
              </a:ext>
            </a:extLst>
          </p:cNvPr>
          <p:cNvSpPr/>
          <p:nvPr/>
        </p:nvSpPr>
        <p:spPr>
          <a:xfrm>
            <a:off x="5109455" y="1770314"/>
            <a:ext cx="4400832" cy="36328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B7612C4-8916-9A67-0AA7-20E52B59CD58}"/>
              </a:ext>
            </a:extLst>
          </p:cNvPr>
          <p:cNvSpPr txBox="1"/>
          <p:nvPr/>
        </p:nvSpPr>
        <p:spPr>
          <a:xfrm>
            <a:off x="0" y="6444883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445599" y="1212126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ea typeface="Times New Roman" charset="0"/>
                <a:cs typeface="Times New Roman" charset="0"/>
              </a:rPr>
              <a:t>TRIP TYPE SURVEYS</a:t>
            </a:r>
            <a:endParaRPr lang="en-US" sz="1507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239F19-78D7-D951-82F3-9C7625886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29" y="1795130"/>
            <a:ext cx="4400832" cy="3936682"/>
          </a:xfrm>
          <a:prstGeom prst="rect">
            <a:avLst/>
          </a:prstGeom>
        </p:spPr>
      </p:pic>
      <p:pic>
        <p:nvPicPr>
          <p:cNvPr id="18" name="Picture 2" descr="Green Champions - Asda">
            <a:extLst>
              <a:ext uri="{FF2B5EF4-FFF2-40B4-BE49-F238E27FC236}">
                <a16:creationId xmlns:a16="http://schemas.microsoft.com/office/drawing/2014/main" id="{E407C6A1-09BA-B9FA-4EAD-EB9CDD696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204" y="3056713"/>
            <a:ext cx="855253" cy="3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tarbucks - Wikipedia">
            <a:extLst>
              <a:ext uri="{FF2B5EF4-FFF2-40B4-BE49-F238E27FC236}">
                <a16:creationId xmlns:a16="http://schemas.microsoft.com/office/drawing/2014/main" id="{C516DEE3-3DE2-0D65-1300-A27E30E59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645" y="5041564"/>
            <a:ext cx="391726" cy="3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uel station - Free transportation icons">
            <a:extLst>
              <a:ext uri="{FF2B5EF4-FFF2-40B4-BE49-F238E27FC236}">
                <a16:creationId xmlns:a16="http://schemas.microsoft.com/office/drawing/2014/main" id="{85652BFF-BB83-12B0-80DB-272518A56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32" y="4755472"/>
            <a:ext cx="572184" cy="5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81F3FFEB-C96B-B111-75DE-30746DA21D79}"/>
              </a:ext>
            </a:extLst>
          </p:cNvPr>
          <p:cNvSpPr/>
          <p:nvPr/>
        </p:nvSpPr>
        <p:spPr>
          <a:xfrm>
            <a:off x="5109455" y="1770314"/>
            <a:ext cx="4400832" cy="17197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</a:rPr>
              <a:t>ASDA Blyth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Adjacent to A189 / A193, Blyth, Northumberland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ASDA Retail Store with drive-thru coffee shop and PFS</a:t>
            </a:r>
          </a:p>
        </p:txBody>
      </p:sp>
      <p:sp>
        <p:nvSpPr>
          <p:cNvPr id="22" name="Rectangle: Rounded Corners 20">
            <a:extLst>
              <a:ext uri="{FF2B5EF4-FFF2-40B4-BE49-F238E27FC236}">
                <a16:creationId xmlns:a16="http://schemas.microsoft.com/office/drawing/2014/main" id="{AF41FD63-4A31-494A-DF7D-617C5ACBD3A2}"/>
              </a:ext>
            </a:extLst>
          </p:cNvPr>
          <p:cNvSpPr/>
          <p:nvPr/>
        </p:nvSpPr>
        <p:spPr>
          <a:xfrm>
            <a:off x="5109455" y="3648100"/>
            <a:ext cx="4400832" cy="1710064"/>
          </a:xfrm>
          <a:prstGeom prst="roundRect">
            <a:avLst/>
          </a:prstGeom>
          <a:noFill/>
          <a:ln w="38100">
            <a:solidFill>
              <a:srgbClr val="7BB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>
                <a:solidFill>
                  <a:schemeClr val="tx1"/>
                </a:solidFill>
              </a:rPr>
              <a:t>Survey undertaken of Drive Thru Coffee Shop </a:t>
            </a:r>
          </a:p>
          <a:p>
            <a:pPr lvl="1" algn="ctr"/>
            <a:endParaRPr lang="en-GB">
              <a:solidFill>
                <a:schemeClr val="tx1"/>
              </a:solidFill>
            </a:endParaRPr>
          </a:p>
          <a:p>
            <a:pPr lvl="1" algn="ctr"/>
            <a:r>
              <a:rPr lang="en-GB">
                <a:solidFill>
                  <a:schemeClr val="tx1"/>
                </a:solidFill>
              </a:rPr>
              <a:t>Determining number of vehicle trips and the type of trip undertaken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41C796-94BC-582C-92D9-93B8A829437F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CF623F90-32A9-DAFB-742D-663AC06DDBB0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3C264F-96CB-2427-421A-DE5DEA6BB8EC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52C01B-8A7C-06A9-0C9A-513F55143609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E4EB3-8665-AA0F-60FB-CEEDBCBF63DD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2BCBC-033B-FA5E-1EE0-BE54D150594B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703539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795E3C1-C8D8-CCB2-4B9E-A4981F3890F1}"/>
              </a:ext>
            </a:extLst>
          </p:cNvPr>
          <p:cNvSpPr/>
          <p:nvPr/>
        </p:nvSpPr>
        <p:spPr>
          <a:xfrm>
            <a:off x="5109455" y="1770314"/>
            <a:ext cx="4400832" cy="36328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445599" y="1212126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ea typeface="Times New Roman" charset="0"/>
                <a:cs typeface="Times New Roman" charset="0"/>
              </a:rPr>
              <a:t>TRIP TYPE SURVEYS</a:t>
            </a:r>
            <a:endParaRPr lang="en-US" sz="1507"/>
          </a:p>
        </p:txBody>
      </p:sp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81F3FFEB-C96B-B111-75DE-30746DA21D79}"/>
              </a:ext>
            </a:extLst>
          </p:cNvPr>
          <p:cNvSpPr/>
          <p:nvPr/>
        </p:nvSpPr>
        <p:spPr>
          <a:xfrm>
            <a:off x="5109455" y="1667436"/>
            <a:ext cx="4400832" cy="17197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</a:rPr>
              <a:t>ASDA </a:t>
            </a:r>
            <a:r>
              <a:rPr lang="en-GB" b="1" dirty="0">
                <a:solidFill>
                  <a:schemeClr val="tx1"/>
                </a:solidFill>
              </a:rPr>
              <a:t>Express </a:t>
            </a:r>
            <a:r>
              <a:rPr lang="en-GB" b="1">
                <a:solidFill>
                  <a:schemeClr val="tx1"/>
                </a:solidFill>
              </a:rPr>
              <a:t>HEXHAM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Adjacent to A6879, Hexham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ASDA </a:t>
            </a:r>
            <a:r>
              <a:rPr lang="en-GB" dirty="0">
                <a:solidFill>
                  <a:schemeClr val="tx1"/>
                </a:solidFill>
              </a:rPr>
              <a:t>Express</a:t>
            </a:r>
            <a:r>
              <a:rPr lang="en-GB">
                <a:solidFill>
                  <a:schemeClr val="tx1"/>
                </a:solidFill>
              </a:rPr>
              <a:t> Store with drive-thru coffee shop and Subway unit</a:t>
            </a:r>
          </a:p>
        </p:txBody>
      </p:sp>
      <p:sp>
        <p:nvSpPr>
          <p:cNvPr id="22" name="Rectangle: Rounded Corners 20">
            <a:extLst>
              <a:ext uri="{FF2B5EF4-FFF2-40B4-BE49-F238E27FC236}">
                <a16:creationId xmlns:a16="http://schemas.microsoft.com/office/drawing/2014/main" id="{AF41FD63-4A31-494A-DF7D-617C5ACBD3A2}"/>
              </a:ext>
            </a:extLst>
          </p:cNvPr>
          <p:cNvSpPr/>
          <p:nvPr/>
        </p:nvSpPr>
        <p:spPr>
          <a:xfrm>
            <a:off x="5109455" y="3648100"/>
            <a:ext cx="4400832" cy="1710064"/>
          </a:xfrm>
          <a:prstGeom prst="roundRect">
            <a:avLst/>
          </a:prstGeom>
          <a:noFill/>
          <a:ln w="38100">
            <a:solidFill>
              <a:srgbClr val="7BB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>
                <a:solidFill>
                  <a:schemeClr val="tx1"/>
                </a:solidFill>
              </a:rPr>
              <a:t>Survey undertaken of Drive Thru Coffee Shop </a:t>
            </a:r>
          </a:p>
          <a:p>
            <a:pPr lvl="1" algn="ctr"/>
            <a:endParaRPr lang="en-GB">
              <a:solidFill>
                <a:schemeClr val="tx1"/>
              </a:solidFill>
            </a:endParaRPr>
          </a:p>
          <a:p>
            <a:pPr lvl="1" algn="ctr"/>
            <a:r>
              <a:rPr lang="en-GB">
                <a:solidFill>
                  <a:schemeClr val="tx1"/>
                </a:solidFill>
              </a:rPr>
              <a:t>Determining number of vehicle trips and the type of trip undertaken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E9EBB4-4382-A3F2-6D01-3AE576B96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2" r="24736" b="30038"/>
          <a:stretch/>
        </p:blipFill>
        <p:spPr bwMode="auto">
          <a:xfrm>
            <a:off x="477606" y="1865170"/>
            <a:ext cx="3974890" cy="34929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B9713F-8B74-164D-0F3E-FB7DAE0CA627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D370E63C-DC19-4753-37A3-C0863BE5CCB2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6C9981-B2C8-6F43-166E-974E5189E970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6DAF68-C834-3A1D-339F-98743D071FFE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E842B5-63A6-DB86-675D-298FF02C5334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093FC-869B-45FD-37D7-0E8FBCF56D2E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85E364-437A-E68E-0384-77398D3A8EC4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874625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795E3C1-C8D8-CCB2-4B9E-A4981F3890F1}"/>
              </a:ext>
            </a:extLst>
          </p:cNvPr>
          <p:cNvSpPr/>
          <p:nvPr/>
        </p:nvSpPr>
        <p:spPr>
          <a:xfrm>
            <a:off x="5109455" y="1770314"/>
            <a:ext cx="4400832" cy="36328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45"/>
            <a:ext cx="9906000" cy="8385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B7612C4-8916-9A67-0AA7-20E52B59CD58}"/>
              </a:ext>
            </a:extLst>
          </p:cNvPr>
          <p:cNvSpPr txBox="1"/>
          <p:nvPr/>
        </p:nvSpPr>
        <p:spPr>
          <a:xfrm>
            <a:off x="0" y="6451085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445599" y="1212126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ea typeface="Times New Roman" charset="0"/>
                <a:cs typeface="Times New Roman" charset="0"/>
              </a:rPr>
              <a:t>TRIP TYPE SURVEYS</a:t>
            </a:r>
            <a:endParaRPr lang="en-US" sz="1507"/>
          </a:p>
        </p:txBody>
      </p:sp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81F3FFEB-C96B-B111-75DE-30746DA21D79}"/>
              </a:ext>
            </a:extLst>
          </p:cNvPr>
          <p:cNvSpPr/>
          <p:nvPr/>
        </p:nvSpPr>
        <p:spPr>
          <a:xfrm>
            <a:off x="5109455" y="1667436"/>
            <a:ext cx="4400832" cy="17197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</a:rPr>
              <a:t>Thirsk A168 </a:t>
            </a:r>
            <a:r>
              <a:rPr lang="en-GB" b="1" dirty="0">
                <a:solidFill>
                  <a:schemeClr val="tx1"/>
                </a:solidFill>
              </a:rPr>
              <a:t>North </a:t>
            </a:r>
            <a:r>
              <a:rPr lang="en-GB" b="1">
                <a:solidFill>
                  <a:schemeClr val="tx1"/>
                </a:solidFill>
              </a:rPr>
              <a:t>Services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Adjacent to </a:t>
            </a:r>
            <a:r>
              <a:rPr lang="en-GB" dirty="0">
                <a:solidFill>
                  <a:schemeClr val="tx1"/>
                </a:solidFill>
              </a:rPr>
              <a:t>A168 Northbound</a:t>
            </a:r>
            <a:endParaRPr lang="en-GB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Drive thru </a:t>
            </a:r>
            <a:r>
              <a:rPr lang="en-GB">
                <a:solidFill>
                  <a:schemeClr val="tx1"/>
                </a:solidFill>
              </a:rPr>
              <a:t>coffee shop and </a:t>
            </a:r>
            <a:r>
              <a:rPr lang="en-GB" dirty="0">
                <a:solidFill>
                  <a:schemeClr val="tx1"/>
                </a:solidFill>
              </a:rPr>
              <a:t>PFS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Rectangle: Rounded Corners 20">
            <a:extLst>
              <a:ext uri="{FF2B5EF4-FFF2-40B4-BE49-F238E27FC236}">
                <a16:creationId xmlns:a16="http://schemas.microsoft.com/office/drawing/2014/main" id="{AF41FD63-4A31-494A-DF7D-617C5ACBD3A2}"/>
              </a:ext>
            </a:extLst>
          </p:cNvPr>
          <p:cNvSpPr/>
          <p:nvPr/>
        </p:nvSpPr>
        <p:spPr>
          <a:xfrm>
            <a:off x="5109455" y="3648100"/>
            <a:ext cx="4400832" cy="1710064"/>
          </a:xfrm>
          <a:prstGeom prst="roundRect">
            <a:avLst/>
          </a:prstGeom>
          <a:noFill/>
          <a:ln w="38100">
            <a:solidFill>
              <a:srgbClr val="7BB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>
                <a:solidFill>
                  <a:schemeClr val="tx1"/>
                </a:solidFill>
              </a:rPr>
              <a:t>Survey undertaken of Drive Thru Coffee Shop </a:t>
            </a:r>
          </a:p>
          <a:p>
            <a:pPr lvl="1" algn="ctr"/>
            <a:endParaRPr lang="en-GB">
              <a:solidFill>
                <a:schemeClr val="tx1"/>
              </a:solidFill>
            </a:endParaRPr>
          </a:p>
          <a:p>
            <a:pPr lvl="1" algn="ctr"/>
            <a:r>
              <a:rPr lang="en-GB">
                <a:solidFill>
                  <a:schemeClr val="tx1"/>
                </a:solidFill>
              </a:rPr>
              <a:t>Determining number of vehicle trips and the type of trip undertaken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D57E5-F44D-F400-2A75-7416446B3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51" y="1738164"/>
            <a:ext cx="4400832" cy="3891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tarbucks - Wikipedia">
            <a:extLst>
              <a:ext uri="{FF2B5EF4-FFF2-40B4-BE49-F238E27FC236}">
                <a16:creationId xmlns:a16="http://schemas.microsoft.com/office/drawing/2014/main" id="{ABE43CCD-63A1-7900-8142-77C20467E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77" y="4206623"/>
            <a:ext cx="391726" cy="3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uel station - Free transportation icons">
            <a:extLst>
              <a:ext uri="{FF2B5EF4-FFF2-40B4-BE49-F238E27FC236}">
                <a16:creationId xmlns:a16="http://schemas.microsoft.com/office/drawing/2014/main" id="{F1CAFBA4-0B31-4DE4-2B79-33FA1327B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51" y="3317068"/>
            <a:ext cx="572184" cy="5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E436A5-7A59-099D-1674-ED0968DFB561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E5FCD85-3E91-91A7-FF29-B335A92A43B3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AD09B9-21F5-A024-4B52-237026017DFF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BED9A9-8290-61C7-66C3-9FC8DE787F5E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01ECE-FF10-4386-FE15-CF4947D3B151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CD567F-C042-41EB-F4FA-451CCA295F68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1819947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0945"/>
            <a:ext cx="9906000" cy="8385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445599" y="1212126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ea typeface="Times New Roman" charset="0"/>
                <a:cs typeface="Times New Roman" charset="0"/>
              </a:rPr>
              <a:t>TRIP TYPE SURVEY RESULTS</a:t>
            </a:r>
            <a:endParaRPr lang="en-US" sz="1507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13EADEF-AA23-BD95-4759-68A8D96842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10189"/>
              </p:ext>
            </p:extLst>
          </p:nvPr>
        </p:nvGraphicFramePr>
        <p:xfrm>
          <a:off x="1447995" y="1881249"/>
          <a:ext cx="7108140" cy="382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21E6F4-E2B3-DE1C-49E8-34A8F5BCC237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10D52AC8-3C0A-686D-86FA-CED15607C30C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C9D18D-B49A-165B-8F5F-0BD081C0B56C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EAA5D3-BD0F-26E0-6AE6-5CAA948CE096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119153-E5AD-BA36-A327-E4B0502BCC58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7EC3C6-3C85-1AD1-C1E3-8B49D954D140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6AB16-E930-A576-27D8-6D8FCF76D5F4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2299194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795E3C1-C8D8-CCB2-4B9E-A4981F3890F1}"/>
              </a:ext>
            </a:extLst>
          </p:cNvPr>
          <p:cNvSpPr/>
          <p:nvPr/>
        </p:nvSpPr>
        <p:spPr>
          <a:xfrm>
            <a:off x="5109455" y="1770314"/>
            <a:ext cx="4400832" cy="36328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45"/>
            <a:ext cx="9906000" cy="8385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445599" y="1212126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ea typeface="Times New Roman" charset="0"/>
                <a:cs typeface="Times New Roman" charset="0"/>
              </a:rPr>
              <a:t>TRIP TYPE SURVEY RESULTS</a:t>
            </a:r>
            <a:endParaRPr lang="en-US" sz="1507"/>
          </a:p>
        </p:txBody>
      </p:sp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81F3FFEB-C96B-B111-75DE-30746DA21D79}"/>
              </a:ext>
            </a:extLst>
          </p:cNvPr>
          <p:cNvSpPr/>
          <p:nvPr/>
        </p:nvSpPr>
        <p:spPr>
          <a:xfrm>
            <a:off x="5197283" y="2589483"/>
            <a:ext cx="4400832" cy="17197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</a:rPr>
              <a:t>KEY FINDINGS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Around half of all vehicle trips to drive-thru sites make use of only the drive-thru lane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These trips do not add to the parking demand of the site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This is typical of other data collected from drive-thru coffee shops, showing around 50% use the drive thru lane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22DE071-BE11-63B3-43C4-4BB5A1D0E8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711560"/>
              </p:ext>
            </p:extLst>
          </p:nvPr>
        </p:nvGraphicFramePr>
        <p:xfrm>
          <a:off x="539360" y="1987515"/>
          <a:ext cx="4570095" cy="273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AACAF30-4F33-21AC-F92D-5082AB37B774}"/>
              </a:ext>
            </a:extLst>
          </p:cNvPr>
          <p:cNvSpPr txBox="1"/>
          <p:nvPr/>
        </p:nvSpPr>
        <p:spPr>
          <a:xfrm>
            <a:off x="-1097518" y="4718711"/>
            <a:ext cx="7843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Number of vehicles solely using the drive-thru lane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A29DBD3-34D9-DCF1-6676-157C5A2DFB2F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6E8F80C-D784-400A-8507-DE3E2F7A8561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43BAEB-D203-1000-D61A-8D06A388CB23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5D01E6-8B58-D26A-B295-1612BCD5DF36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234F37-3EDA-46EE-0462-376BF7B3E394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D02DC-209B-CBFF-335D-EF44D30A0699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50F23-CAC8-B961-2A40-AAAC6A4715F1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3965099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0945"/>
            <a:ext cx="9906000" cy="8385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445599" y="1212126"/>
            <a:ext cx="6693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ea typeface="Times New Roman" charset="0"/>
                <a:cs typeface="Times New Roman" charset="0"/>
              </a:rPr>
              <a:t>TRIP TYPE SURVEY RESULTS</a:t>
            </a:r>
          </a:p>
          <a:p>
            <a:r>
              <a:rPr lang="en-GB" sz="2000" b="1">
                <a:latin typeface="Arial" charset="0"/>
                <a:cs typeface="Times New Roman" charset="0"/>
              </a:rPr>
              <a:t>ASDA BLYTH</a:t>
            </a:r>
            <a:endParaRPr lang="en-US" sz="1507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33E754B-7A3B-D866-E976-98DCBEBBAC8E}"/>
              </a:ext>
            </a:extLst>
          </p:cNvPr>
          <p:cNvGraphicFramePr>
            <a:graphicFrameLocks/>
          </p:cNvGraphicFramePr>
          <p:nvPr/>
        </p:nvGraphicFramePr>
        <p:xfrm>
          <a:off x="190690" y="2585236"/>
          <a:ext cx="4504754" cy="234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A58C960-FB3D-6635-980B-7D5B4027DF4D}"/>
              </a:ext>
            </a:extLst>
          </p:cNvPr>
          <p:cNvSpPr/>
          <p:nvPr/>
        </p:nvSpPr>
        <p:spPr>
          <a:xfrm>
            <a:off x="5458149" y="1139344"/>
            <a:ext cx="3645054" cy="10866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ASDA Linked – 28%</a:t>
            </a:r>
          </a:p>
          <a:p>
            <a:pPr algn="ctr"/>
            <a:endParaRPr lang="en-GB" sz="1600">
              <a:solidFill>
                <a:schemeClr val="bg1"/>
              </a:solidFill>
            </a:endParaRPr>
          </a:p>
          <a:p>
            <a:pPr algn="ctr"/>
            <a:r>
              <a:rPr lang="en-GB" sz="1600">
                <a:solidFill>
                  <a:schemeClr val="bg1"/>
                </a:solidFill>
              </a:rPr>
              <a:t>Vehicles already visiting the site to make use of the adjacent retail stores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8C86D-FCB5-2908-9500-E8AB52A67869}"/>
              </a:ext>
            </a:extLst>
          </p:cNvPr>
          <p:cNvSpPr/>
          <p:nvPr/>
        </p:nvSpPr>
        <p:spPr>
          <a:xfrm>
            <a:off x="5458149" y="2373610"/>
            <a:ext cx="3645054" cy="1086678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Access Pass-By – 19%</a:t>
            </a:r>
          </a:p>
          <a:p>
            <a:pPr algn="ctr"/>
            <a:endParaRPr lang="en-GB" sz="1600">
              <a:solidFill>
                <a:schemeClr val="bg1"/>
              </a:solidFill>
            </a:endParaRPr>
          </a:p>
          <a:p>
            <a:pPr algn="ctr"/>
            <a:r>
              <a:rPr lang="en-GB" sz="1600">
                <a:solidFill>
                  <a:schemeClr val="bg1"/>
                </a:solidFill>
              </a:rPr>
              <a:t>Vehicles already on the local highway networking routing past the site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6219A3-1260-D84A-8B8D-DB18C7764B09}"/>
              </a:ext>
            </a:extLst>
          </p:cNvPr>
          <p:cNvSpPr/>
          <p:nvPr/>
        </p:nvSpPr>
        <p:spPr>
          <a:xfrm>
            <a:off x="5458149" y="3607875"/>
            <a:ext cx="3645054" cy="1086678"/>
          </a:xfrm>
          <a:prstGeom prst="rect">
            <a:avLst/>
          </a:prstGeom>
          <a:solidFill>
            <a:srgbClr val="EB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Diverted – 32%</a:t>
            </a:r>
          </a:p>
          <a:p>
            <a:pPr algn="ctr"/>
            <a:endParaRPr lang="en-GB" sz="1600">
              <a:solidFill>
                <a:schemeClr val="bg1"/>
              </a:solidFill>
            </a:endParaRPr>
          </a:p>
          <a:p>
            <a:pPr algn="ctr"/>
            <a:r>
              <a:rPr lang="en-GB" sz="1600">
                <a:solidFill>
                  <a:schemeClr val="bg1"/>
                </a:solidFill>
              </a:rPr>
              <a:t>Vehicles already on the local highway network, changing route to visit the site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6E35C0-8501-879A-4D89-7F86292FD9E0}"/>
              </a:ext>
            </a:extLst>
          </p:cNvPr>
          <p:cNvSpPr/>
          <p:nvPr/>
        </p:nvSpPr>
        <p:spPr>
          <a:xfrm>
            <a:off x="5458149" y="4847939"/>
            <a:ext cx="3645054" cy="10866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New – 21%</a:t>
            </a:r>
          </a:p>
          <a:p>
            <a:pPr algn="ctr"/>
            <a:endParaRPr lang="en-GB" sz="1600">
              <a:solidFill>
                <a:schemeClr val="bg1"/>
              </a:solidFill>
            </a:endParaRPr>
          </a:p>
          <a:p>
            <a:pPr algn="ctr"/>
            <a:r>
              <a:rPr lang="en-GB" sz="1600">
                <a:solidFill>
                  <a:schemeClr val="bg1"/>
                </a:solidFill>
              </a:rPr>
              <a:t>Vehicles solely driving to and from the site with no other purpose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F59B8FC-F6B2-0408-4366-0C4734C3328D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C9B2CEBD-CB79-5033-264A-2674710E2439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B0C109-6872-7DB8-A226-4CA5795EFD55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C40A8A4-2B03-7E88-FFE9-0110A4FFBCF6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2CA68-8495-29C3-7ADB-1B615EFBB4C0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6B1A8-DB9B-EA68-0B7A-8F67CEC63DE8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B3F613-B7C7-9D61-F541-461498B46157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2501954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0945"/>
            <a:ext cx="9906000" cy="8385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445599" y="1212126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ea typeface="Times New Roman" charset="0"/>
                <a:cs typeface="Times New Roman" charset="0"/>
              </a:rPr>
              <a:t>TRIP TYPE DISCUSSION</a:t>
            </a:r>
            <a:endParaRPr lang="en-US" sz="1507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B2A5BA6-E7D7-EC08-615B-00081766F0E6}"/>
              </a:ext>
            </a:extLst>
          </p:cNvPr>
          <p:cNvCxnSpPr>
            <a:cxnSpLocks/>
          </p:cNvCxnSpPr>
          <p:nvPr/>
        </p:nvCxnSpPr>
        <p:spPr>
          <a:xfrm flipV="1">
            <a:off x="-4263" y="2212916"/>
            <a:ext cx="9928519" cy="315"/>
          </a:xfrm>
          <a:prstGeom prst="line">
            <a:avLst/>
          </a:prstGeom>
          <a:ln w="107950" cap="sq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D7BBFBA9-4FA2-D668-279F-CFF2F3645858}"/>
              </a:ext>
            </a:extLst>
          </p:cNvPr>
          <p:cNvSpPr/>
          <p:nvPr/>
        </p:nvSpPr>
        <p:spPr>
          <a:xfrm>
            <a:off x="1560434" y="1985770"/>
            <a:ext cx="468000" cy="468509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DCD398-339E-753F-27F2-21FE20B7C593}"/>
              </a:ext>
            </a:extLst>
          </p:cNvPr>
          <p:cNvSpPr/>
          <p:nvPr/>
        </p:nvSpPr>
        <p:spPr>
          <a:xfrm>
            <a:off x="4697730" y="1977843"/>
            <a:ext cx="468000" cy="46800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B7FF6D-1464-FE47-8A61-C26222D47FCC}"/>
              </a:ext>
            </a:extLst>
          </p:cNvPr>
          <p:cNvSpPr/>
          <p:nvPr/>
        </p:nvSpPr>
        <p:spPr>
          <a:xfrm>
            <a:off x="7704675" y="1985770"/>
            <a:ext cx="468000" cy="46800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88D33-09BB-0893-218D-2D449B64954C}"/>
              </a:ext>
            </a:extLst>
          </p:cNvPr>
          <p:cNvSpPr txBox="1"/>
          <p:nvPr/>
        </p:nvSpPr>
        <p:spPr>
          <a:xfrm>
            <a:off x="547241" y="2972749"/>
            <a:ext cx="258385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ondon Tube" charset="0"/>
                <a:ea typeface="London Tube" charset="0"/>
                <a:cs typeface="London Tube" charset="0"/>
              </a:rPr>
              <a:t>Only around 20% of the trips derived from the TRICS analysis </a:t>
            </a:r>
            <a:r>
              <a:rPr lang="en-US" sz="1800" dirty="0">
                <a:latin typeface="London Tube" charset="0"/>
                <a:ea typeface="London Tube" charset="0"/>
                <a:cs typeface="London Tube" charset="0"/>
              </a:rPr>
              <a:t>are</a:t>
            </a:r>
            <a:r>
              <a:rPr lang="en-US" sz="2000" dirty="0">
                <a:latin typeface="London Tube" charset="0"/>
                <a:ea typeface="London Tube" charset="0"/>
                <a:cs typeface="London Tube" charset="0"/>
              </a:rPr>
              <a:t> actually ‘new’ to the highway network</a:t>
            </a:r>
            <a:endParaRPr lang="en-US" sz="700" dirty="0">
              <a:latin typeface="London Tube" charset="0"/>
              <a:ea typeface="London Tube" charset="0"/>
              <a:cs typeface="London Tube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40416-655A-34CD-32B9-3B6AC4BDBD70}"/>
              </a:ext>
            </a:extLst>
          </p:cNvPr>
          <p:cNvSpPr txBox="1"/>
          <p:nvPr/>
        </p:nvSpPr>
        <p:spPr>
          <a:xfrm>
            <a:off x="3696822" y="2935416"/>
            <a:ext cx="2583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ondon Tube" charset="0"/>
                <a:ea typeface="London Tube" charset="0"/>
                <a:cs typeface="London Tube" charset="0"/>
              </a:rPr>
              <a:t>Roadside developments draw upon passing traffic for trade, evidenced by pass-by and diverted trips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82BB4-FC5D-A075-7A29-DEA30C54ECFF}"/>
              </a:ext>
            </a:extLst>
          </p:cNvPr>
          <p:cNvSpPr txBox="1"/>
          <p:nvPr/>
        </p:nvSpPr>
        <p:spPr>
          <a:xfrm>
            <a:off x="6646746" y="2935416"/>
            <a:ext cx="25838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ondon Tube" charset="0"/>
                <a:ea typeface="London Tube" charset="0"/>
                <a:cs typeface="London Tube" charset="0"/>
              </a:rPr>
              <a:t>When roadside type sites are located within a retail area, a significant portion of the trips are linked across the site</a:t>
            </a:r>
            <a:endParaRPr lang="en-US" sz="700" dirty="0">
              <a:latin typeface="London Tube" charset="0"/>
              <a:ea typeface="London Tube" charset="0"/>
              <a:cs typeface="London Tube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F8766E-FA35-1A83-BECD-49C562FC7EE3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2B1B446-6014-AB76-7AFA-7552E62B0079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E3215F-4CFE-9F2B-9A8D-E56FDF5C08B7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A85208-D4C8-0183-A735-87A676F47762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D8818B-15F9-236F-7277-5F075A53B7EB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FFB840-45FB-FC5B-BFE6-20C4C8299969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A19BB-6EE6-FDD3-78A3-9CF9C55BA72C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77513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25A5D4-EA23-0C40-8DD1-F09C4EE9E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81" y="3752512"/>
            <a:ext cx="1966428" cy="893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57007C-189E-634A-B5EB-71B24EF5B025}"/>
              </a:ext>
            </a:extLst>
          </p:cNvPr>
          <p:cNvSpPr txBox="1"/>
          <p:nvPr/>
        </p:nvSpPr>
        <p:spPr>
          <a:xfrm>
            <a:off x="3490077" y="4636954"/>
            <a:ext cx="2925841" cy="89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5"/>
          </a:p>
          <a:p>
            <a:pPr algn="ctr"/>
            <a:r>
              <a:rPr lang="en-US" sz="1050" b="1"/>
              <a:t>DYNAMIC TRANSPORT PLANNING</a:t>
            </a:r>
          </a:p>
          <a:p>
            <a:pPr algn="ctr"/>
            <a:r>
              <a:rPr lang="en-US" sz="1050" err="1"/>
              <a:t>enquiries@dynamictransportplanning.co.uk</a:t>
            </a:r>
            <a:endParaRPr lang="en-US" sz="1050"/>
          </a:p>
          <a:p>
            <a:pPr algn="ctr"/>
            <a:r>
              <a:rPr lang="en-US" sz="1050"/>
              <a:t>@DynamicTP</a:t>
            </a:r>
          </a:p>
          <a:p>
            <a:pPr algn="ctr"/>
            <a:r>
              <a:rPr lang="en-US" sz="1050"/>
              <a:t>www.dynamictransportplanning.co.uk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3EA80361-61BB-8FB7-BB5B-4536BD2DD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633" y="1410385"/>
            <a:ext cx="1560576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9BDBC26-6D5C-49DA-086D-8E46D37DD95F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7220" y="4294395"/>
            <a:ext cx="4657709" cy="0"/>
          </a:xfrm>
          <a:prstGeom prst="line">
            <a:avLst/>
          </a:prstGeom>
          <a:ln w="107950" cap="sq">
            <a:solidFill>
              <a:srgbClr val="69B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618E88-9228-5A9C-3BD8-84BF790F1507}"/>
              </a:ext>
            </a:extLst>
          </p:cNvPr>
          <p:cNvCxnSpPr>
            <a:cxnSpLocks/>
          </p:cNvCxnSpPr>
          <p:nvPr/>
        </p:nvCxnSpPr>
        <p:spPr>
          <a:xfrm>
            <a:off x="7220" y="3375897"/>
            <a:ext cx="4345243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0" y="2430365"/>
            <a:ext cx="3435032" cy="0"/>
          </a:xfrm>
          <a:prstGeom prst="line">
            <a:avLst/>
          </a:prstGeom>
          <a:ln w="107950" cap="sq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FD010E9-CB30-5BE8-F0FF-A9CEAAE75AA7}"/>
              </a:ext>
            </a:extLst>
          </p:cNvPr>
          <p:cNvSpPr txBox="1"/>
          <p:nvPr/>
        </p:nvSpPr>
        <p:spPr>
          <a:xfrm>
            <a:off x="3697460" y="2217693"/>
            <a:ext cx="3463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A Private Consultant?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D9DFB2-B121-F86B-06A2-73BE0890C5E3}"/>
              </a:ext>
            </a:extLst>
          </p:cNvPr>
          <p:cNvSpPr txBox="1"/>
          <p:nvPr/>
        </p:nvSpPr>
        <p:spPr>
          <a:xfrm>
            <a:off x="4472296" y="3137597"/>
            <a:ext cx="4049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A Local Authority Member?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4E93C7-D15A-286E-01B3-163594300DAA}"/>
              </a:ext>
            </a:extLst>
          </p:cNvPr>
          <p:cNvSpPr txBox="1"/>
          <p:nvPr/>
        </p:nvSpPr>
        <p:spPr>
          <a:xfrm>
            <a:off x="4939374" y="4083128"/>
            <a:ext cx="2878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Other TRICS User?</a:t>
            </a:r>
          </a:p>
        </p:txBody>
      </p:sp>
      <p:sp>
        <p:nvSpPr>
          <p:cNvPr id="10" name="Oval 9"/>
          <p:cNvSpPr/>
          <p:nvPr/>
        </p:nvSpPr>
        <p:spPr>
          <a:xfrm>
            <a:off x="3435032" y="2300770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4" name="Oval 13"/>
          <p:cNvSpPr/>
          <p:nvPr/>
        </p:nvSpPr>
        <p:spPr>
          <a:xfrm>
            <a:off x="4664929" y="4164800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86088E9-7EA2-1759-EC12-1DD3F59B0049}"/>
              </a:ext>
            </a:extLst>
          </p:cNvPr>
          <p:cNvSpPr/>
          <p:nvPr/>
        </p:nvSpPr>
        <p:spPr>
          <a:xfrm>
            <a:off x="4147293" y="3246302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ABOUT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4FB11C-2570-61D1-5743-C71066857DE6}"/>
              </a:ext>
            </a:extLst>
          </p:cNvPr>
          <p:cNvSpPr/>
          <p:nvPr/>
        </p:nvSpPr>
        <p:spPr>
          <a:xfrm>
            <a:off x="445599" y="1212126"/>
            <a:ext cx="6693936" cy="63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ea typeface="Times New Roman" charset="0"/>
                <a:cs typeface="Times New Roman" charset="0"/>
              </a:rPr>
              <a:t>HANDS UP IF YOU ARE:</a:t>
            </a:r>
            <a:endParaRPr lang="en-US" sz="2000"/>
          </a:p>
          <a:p>
            <a:pPr marL="239295" indent="-239295">
              <a:buFont typeface="Arial" charset="0"/>
              <a:buChar char="•"/>
            </a:pPr>
            <a:endParaRPr lang="en-US" sz="1507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BB8495-F366-4D3E-EAF8-2191C7EB7A2D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EB3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7AD81CE-8EF8-A9BA-AC4A-5C9E8B777B11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FDBB10-0D0C-311E-EF6C-6BEC053B26CA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0387A1-DFC5-4FCC-C932-03F4C7880B58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35A158-C5B6-C458-8205-BD19EB5E8B0A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B916A-92AC-03B2-D37C-E8678D8B09E1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C3868-10E4-63D6-7D9D-F06B87A058EC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246750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10" grpId="0" animBg="1"/>
      <p:bldP spid="1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F26BA2-6F11-DE49-BF16-A7F087878469}"/>
              </a:ext>
            </a:extLst>
          </p:cNvPr>
          <p:cNvSpPr/>
          <p:nvPr/>
        </p:nvSpPr>
        <p:spPr>
          <a:xfrm>
            <a:off x="358815" y="718719"/>
            <a:ext cx="4722471" cy="3158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0"/>
            <a:ext cx="9905999" cy="5185318"/>
          </a:xfrm>
          <a:prstGeom prst="rect">
            <a:avLst/>
          </a:prstGeom>
          <a:solidFill>
            <a:srgbClr val="E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48531-7FE5-D641-BCD2-1BC65F9B8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567" y="5332655"/>
            <a:ext cx="2586618" cy="1380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07FB00-8A12-41E6-DF22-1FFD7B02E067}"/>
              </a:ext>
            </a:extLst>
          </p:cNvPr>
          <p:cNvSpPr txBox="1">
            <a:spLocks/>
          </p:cNvSpPr>
          <p:nvPr/>
        </p:nvSpPr>
        <p:spPr>
          <a:xfrm>
            <a:off x="358814" y="765085"/>
            <a:ext cx="8053665" cy="15746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WHAT IS ROADSIDE?</a:t>
            </a:r>
            <a:endParaRPr lang="en-US" sz="1400">
              <a:latin typeface="London Tube" charset="0"/>
              <a:ea typeface="London Tube" charset="0"/>
              <a:cs typeface="London Tube" charset="0"/>
            </a:endParaRP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03BC7DE1-DD09-B250-D855-4B5538C8B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304" y="5231684"/>
            <a:ext cx="1323876" cy="157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6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EB3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-4263" y="2212916"/>
            <a:ext cx="9928519" cy="315"/>
          </a:xfrm>
          <a:prstGeom prst="line">
            <a:avLst/>
          </a:prstGeom>
          <a:ln w="107950" cap="sq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FD010E9-CB30-5BE8-F0FF-A9CEAAE75AA7}"/>
              </a:ext>
            </a:extLst>
          </p:cNvPr>
          <p:cNvSpPr txBox="1"/>
          <p:nvPr/>
        </p:nvSpPr>
        <p:spPr>
          <a:xfrm>
            <a:off x="1812691" y="2978651"/>
            <a:ext cx="2583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Are you aware of what a Roadside Land Use is?</a:t>
            </a:r>
          </a:p>
        </p:txBody>
      </p:sp>
      <p:sp>
        <p:nvSpPr>
          <p:cNvPr id="10" name="Oval 9"/>
          <p:cNvSpPr/>
          <p:nvPr/>
        </p:nvSpPr>
        <p:spPr>
          <a:xfrm>
            <a:off x="2715762" y="1984499"/>
            <a:ext cx="468000" cy="468509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QUESTION TIME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C93FCA-50A3-671D-5511-B9D9DCD0026D}"/>
              </a:ext>
            </a:extLst>
          </p:cNvPr>
          <p:cNvSpPr/>
          <p:nvPr/>
        </p:nvSpPr>
        <p:spPr>
          <a:xfrm>
            <a:off x="6463555" y="1962349"/>
            <a:ext cx="468000" cy="46800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7D17F-5BC1-B3B2-0319-64DEE7D3C7F8}"/>
              </a:ext>
            </a:extLst>
          </p:cNvPr>
          <p:cNvSpPr txBox="1"/>
          <p:nvPr/>
        </p:nvSpPr>
        <p:spPr>
          <a:xfrm>
            <a:off x="5359944" y="2788084"/>
            <a:ext cx="2583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London Tube" charset="0"/>
                <a:ea typeface="London Tube" charset="0"/>
                <a:cs typeface="London Tube" charset="0"/>
              </a:rPr>
              <a:t>Have you been involved in Roadside related projects?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A407BD7D-3835-1F02-CAA8-83DF1536C5EA}"/>
              </a:ext>
            </a:extLst>
          </p:cNvPr>
          <p:cNvSpPr/>
          <p:nvPr/>
        </p:nvSpPr>
        <p:spPr>
          <a:xfrm>
            <a:off x="3131098" y="4602957"/>
            <a:ext cx="816227" cy="650929"/>
          </a:xfrm>
          <a:prstGeom prst="mathMultipl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Tick with solid fill">
            <a:extLst>
              <a:ext uri="{FF2B5EF4-FFF2-40B4-BE49-F238E27FC236}">
                <a16:creationId xmlns:a16="http://schemas.microsoft.com/office/drawing/2014/main" id="{683DA9C4-7827-D4EE-4B7D-E1ACE9956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2771" y="4602957"/>
            <a:ext cx="650929" cy="650929"/>
          </a:xfrm>
          <a:prstGeom prst="rect">
            <a:avLst/>
          </a:prstGeom>
        </p:spPr>
      </p:pic>
      <p:sp>
        <p:nvSpPr>
          <p:cNvPr id="9" name="Multiply 8">
            <a:extLst>
              <a:ext uri="{FF2B5EF4-FFF2-40B4-BE49-F238E27FC236}">
                <a16:creationId xmlns:a16="http://schemas.microsoft.com/office/drawing/2014/main" id="{A46DADE7-3A06-83C2-7BFD-4EFA8218DC49}"/>
              </a:ext>
            </a:extLst>
          </p:cNvPr>
          <p:cNvSpPr/>
          <p:nvPr/>
        </p:nvSpPr>
        <p:spPr>
          <a:xfrm>
            <a:off x="6711549" y="4649052"/>
            <a:ext cx="816227" cy="650929"/>
          </a:xfrm>
          <a:prstGeom prst="mathMultipl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Tick with solid fill">
            <a:extLst>
              <a:ext uri="{FF2B5EF4-FFF2-40B4-BE49-F238E27FC236}">
                <a16:creationId xmlns:a16="http://schemas.microsoft.com/office/drawing/2014/main" id="{DF4B6E40-8F83-AB9A-8828-C4940D5E2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222" y="4649052"/>
            <a:ext cx="650929" cy="6509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445599" y="1212126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ea typeface="Times New Roman" charset="0"/>
                <a:cs typeface="Times New Roman" charset="0"/>
              </a:rPr>
              <a:t>HANDS UP:</a:t>
            </a:r>
            <a:endParaRPr lang="en-US" sz="1507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48D6B65-5B21-7DBA-BC0C-1E416E8C6AB4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EB3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B97E89B-CC89-205D-1842-57C498C21F54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445835-E5A5-6143-AE7B-0AA8809ED16A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183F83-F1E4-7781-93F4-F2EDE3B6E714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C483E-ED2A-B27E-952E-6DFC33DBED7B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375C8B-CF6A-E525-1700-FD6515B9D142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E90A1F-AB9C-D2F3-F62B-C9A31A8D8DD3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269066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0" grpId="0" animBg="1"/>
      <p:bldP spid="4" grpId="0" animBg="1"/>
      <p:bldP spid="5" grpId="0"/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EB3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WHAT IS ROADSIDE?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339989" y="1139284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cs typeface="Times New Roman" charset="0"/>
              </a:rPr>
              <a:t>ROADSIDE </a:t>
            </a:r>
            <a:r>
              <a:rPr lang="en-GB" sz="2000" b="1" dirty="0">
                <a:latin typeface="Arial" charset="0"/>
                <a:cs typeface="Times New Roman" charset="0"/>
              </a:rPr>
              <a:t>USES</a:t>
            </a:r>
            <a:r>
              <a:rPr lang="en-GB" sz="2000" b="1">
                <a:latin typeface="Arial" charset="0"/>
                <a:cs typeface="Times New Roman" charset="0"/>
              </a:rPr>
              <a:t>:</a:t>
            </a:r>
            <a:endParaRPr lang="en-US" sz="1507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F99E8C-67FE-ACFB-F61C-327E4F2717D2}"/>
              </a:ext>
            </a:extLst>
          </p:cNvPr>
          <p:cNvSpPr txBox="1"/>
          <p:nvPr/>
        </p:nvSpPr>
        <p:spPr>
          <a:xfrm>
            <a:off x="134521" y="1674821"/>
            <a:ext cx="66423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cs typeface="Arial" panose="020B0604020202020204" pitchFamily="34" charset="0"/>
              </a:rPr>
              <a:t>A group of </a:t>
            </a:r>
            <a:r>
              <a:rPr lang="en-GB" sz="2400" dirty="0">
                <a:cs typeface="Arial" panose="020B0604020202020204" pitchFamily="34" charset="0"/>
              </a:rPr>
              <a:t>land-uses</a:t>
            </a:r>
            <a:r>
              <a:rPr lang="en-GB" sz="2400">
                <a:cs typeface="Arial" panose="020B0604020202020204" pitchFamily="34" charset="0"/>
              </a:rPr>
              <a:t> positioned within close proximity to areas of high volumes of traffic to draw upon road users. </a:t>
            </a:r>
          </a:p>
          <a:p>
            <a:endParaRPr lang="en-GB" sz="240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cs typeface="Arial" panose="020B0604020202020204" pitchFamily="34" charset="0"/>
              </a:rPr>
              <a:t>Roadside uses vary in size and standard, with examples including:</a:t>
            </a:r>
          </a:p>
          <a:p>
            <a:endParaRPr lang="en-GB" sz="2400">
              <a:cs typeface="Arial" panose="020B0604020202020204" pitchFamily="34" charset="0"/>
            </a:endParaRPr>
          </a:p>
          <a:p>
            <a:r>
              <a:rPr lang="en-GB" sz="2400">
                <a:cs typeface="Arial" panose="020B0604020202020204" pitchFamily="34" charset="0"/>
              </a:rPr>
              <a:t>	Motorway Service Areas</a:t>
            </a:r>
          </a:p>
          <a:p>
            <a:r>
              <a:rPr lang="en-GB" sz="2400">
                <a:cs typeface="Arial" panose="020B0604020202020204" pitchFamily="34" charset="0"/>
              </a:rPr>
              <a:t>	Petrol Filling Stations</a:t>
            </a:r>
          </a:p>
          <a:p>
            <a:r>
              <a:rPr lang="en-GB" sz="2400">
                <a:cs typeface="Arial" panose="020B0604020202020204" pitchFamily="34" charset="0"/>
              </a:rPr>
              <a:t>	Drive Thru Restaurants</a:t>
            </a:r>
          </a:p>
          <a:p>
            <a:r>
              <a:rPr lang="en-GB" sz="2400">
                <a:cs typeface="Arial" panose="020B0604020202020204" pitchFamily="34" charset="0"/>
              </a:rPr>
              <a:t>	Drive Thru Coffee Shops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22B8D-88AC-BE05-002D-863C28027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355" y="1618296"/>
            <a:ext cx="3410124" cy="20996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Checkbox Ticked with solid fill">
            <a:extLst>
              <a:ext uri="{FF2B5EF4-FFF2-40B4-BE49-F238E27FC236}">
                <a16:creationId xmlns:a16="http://schemas.microsoft.com/office/drawing/2014/main" id="{E91F21E9-F408-9332-2A28-63A9D4AC1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490" y="4266759"/>
            <a:ext cx="414159" cy="414159"/>
          </a:xfrm>
          <a:prstGeom prst="rect">
            <a:avLst/>
          </a:prstGeom>
        </p:spPr>
      </p:pic>
      <p:pic>
        <p:nvPicPr>
          <p:cNvPr id="16" name="Graphic 15" descr="Checkbox Ticked with solid fill">
            <a:extLst>
              <a:ext uri="{FF2B5EF4-FFF2-40B4-BE49-F238E27FC236}">
                <a16:creationId xmlns:a16="http://schemas.microsoft.com/office/drawing/2014/main" id="{614D6E5D-4C05-1D80-E95F-F44AB385C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490" y="4628706"/>
            <a:ext cx="414159" cy="414159"/>
          </a:xfrm>
          <a:prstGeom prst="rect">
            <a:avLst/>
          </a:prstGeom>
        </p:spPr>
      </p:pic>
      <p:pic>
        <p:nvPicPr>
          <p:cNvPr id="18" name="Graphic 17" descr="Checkbox Ticked with solid fill">
            <a:extLst>
              <a:ext uri="{FF2B5EF4-FFF2-40B4-BE49-F238E27FC236}">
                <a16:creationId xmlns:a16="http://schemas.microsoft.com/office/drawing/2014/main" id="{74E000D7-B3EE-8AB3-80B9-13E0842CD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490" y="5006664"/>
            <a:ext cx="414159" cy="414159"/>
          </a:xfrm>
          <a:prstGeom prst="rect">
            <a:avLst/>
          </a:prstGeom>
        </p:spPr>
      </p:pic>
      <p:pic>
        <p:nvPicPr>
          <p:cNvPr id="19" name="Graphic 18" descr="Checkbox Ticked with solid fill">
            <a:extLst>
              <a:ext uri="{FF2B5EF4-FFF2-40B4-BE49-F238E27FC236}">
                <a16:creationId xmlns:a16="http://schemas.microsoft.com/office/drawing/2014/main" id="{9F81B05F-3CED-70DE-F9D0-2A46A76D5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490" y="5368611"/>
            <a:ext cx="414159" cy="41415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9EC5DC-D937-35BC-BCFE-398F3B106B3A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EB3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B25D4D1-771B-9ABA-E6AA-DA1E852B1912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EC66D2-13EF-7344-A0C7-2725CB891861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C55DDB-56F6-A3CD-7DB3-BDD998616C10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25E3C-D4BB-A13C-D3D9-DF6F329CCC97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639E32-DDB4-16B4-F442-4D72605327CF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75E8C-FF04-8D5E-E916-33CC08259484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88771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F26BA2-6F11-DE49-BF16-A7F087878469}"/>
              </a:ext>
            </a:extLst>
          </p:cNvPr>
          <p:cNvSpPr/>
          <p:nvPr/>
        </p:nvSpPr>
        <p:spPr>
          <a:xfrm>
            <a:off x="358815" y="718719"/>
            <a:ext cx="4722471" cy="3158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0"/>
            <a:ext cx="9905999" cy="5185318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48531-7FE5-D641-BCD2-1BC65F9B8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567" y="5332655"/>
            <a:ext cx="2586618" cy="1380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07FB00-8A12-41E6-DF22-1FFD7B02E067}"/>
              </a:ext>
            </a:extLst>
          </p:cNvPr>
          <p:cNvSpPr txBox="1">
            <a:spLocks/>
          </p:cNvSpPr>
          <p:nvPr/>
        </p:nvSpPr>
        <p:spPr>
          <a:xfrm>
            <a:off x="358814" y="765085"/>
            <a:ext cx="8053665" cy="15746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USING TRICS FOR</a:t>
            </a:r>
          </a:p>
          <a:p>
            <a:pPr algn="l"/>
            <a:r>
              <a:rPr lang="en-US" sz="6600" b="1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ROADSIDE</a:t>
            </a:r>
            <a:endParaRPr lang="en-US" sz="1400">
              <a:latin typeface="London Tube" charset="0"/>
              <a:ea typeface="London Tube" charset="0"/>
              <a:cs typeface="London Tube" charset="0"/>
            </a:endParaRP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12B7C89-304F-B82D-F9E4-7D117BCD4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871" y="5293738"/>
            <a:ext cx="1282392" cy="152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38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339989" y="1139284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latin typeface="Arial" charset="0"/>
                <a:cs typeface="Times New Roman" charset="0"/>
              </a:rPr>
              <a:t>DERIVING TRIP RATES</a:t>
            </a:r>
            <a:endParaRPr lang="en-US" sz="1507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82E42-841C-7B6D-8F2F-A67EB4D58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97" y="2075989"/>
            <a:ext cx="4489283" cy="26316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3709351-EA88-F744-57D3-A44ACF78423D}"/>
              </a:ext>
            </a:extLst>
          </p:cNvPr>
          <p:cNvSpPr/>
          <p:nvPr/>
        </p:nvSpPr>
        <p:spPr>
          <a:xfrm>
            <a:off x="1082069" y="2454406"/>
            <a:ext cx="3070860" cy="3937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2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E2B4E98-3195-AB11-4709-CB04A7C25D0E}"/>
              </a:ext>
            </a:extLst>
          </p:cNvPr>
          <p:cNvSpPr/>
          <p:nvPr/>
        </p:nvSpPr>
        <p:spPr>
          <a:xfrm>
            <a:off x="1082069" y="4095191"/>
            <a:ext cx="3070860" cy="3937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2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69DDFB-CF53-957B-7525-DA863681F274}"/>
              </a:ext>
            </a:extLst>
          </p:cNvPr>
          <p:cNvSpPr/>
          <p:nvPr/>
        </p:nvSpPr>
        <p:spPr>
          <a:xfrm>
            <a:off x="1176176" y="3322227"/>
            <a:ext cx="3070860" cy="3937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2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785E0D-DDA4-9305-43DC-D8AC4DC55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443" y="2070285"/>
            <a:ext cx="4365441" cy="15557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32C52-21B4-3736-1EEF-0E79FF48D73F}"/>
              </a:ext>
            </a:extLst>
          </p:cNvPr>
          <p:cNvSpPr txBox="1"/>
          <p:nvPr/>
        </p:nvSpPr>
        <p:spPr>
          <a:xfrm>
            <a:off x="8077806" y="3519109"/>
            <a:ext cx="612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71A824-4CA3-38AE-B117-70E8314AF630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9C0C6F3-CDB0-ABC9-2C87-DEECBBB763CB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9D1223-7F6B-7A9F-E548-48B5CAFD8906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CE611-56A9-F8F8-4BE9-A85566B93DF3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E6DBB-9C1B-0793-A1E8-6E96F55395CF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09D96A-BCF3-AE88-4981-5E91C8115B7F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F3C407-C51C-82D3-56D2-31E395C323B8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37554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5999" cy="838592"/>
          </a:xfrm>
          <a:prstGeom prst="rect">
            <a:avLst/>
          </a:prstGeom>
          <a:solidFill>
            <a:srgbClr val="FFB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>
              <a:highlight>
                <a:srgbClr val="000000"/>
              </a:highligh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311" y="469567"/>
            <a:ext cx="1052838" cy="1049093"/>
          </a:xfrm>
          <a:prstGeom prst="ellipse">
            <a:avLst/>
          </a:prstGeom>
          <a:solidFill>
            <a:schemeClr val="bg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35D9B-894A-7B03-940A-9F7C202F242F}"/>
              </a:ext>
            </a:extLst>
          </p:cNvPr>
          <p:cNvSpPr txBox="1"/>
          <p:nvPr/>
        </p:nvSpPr>
        <p:spPr>
          <a:xfrm>
            <a:off x="6087515" y="192759"/>
            <a:ext cx="3510600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44">
                <a:solidFill>
                  <a:schemeClr val="bg1"/>
                </a:solidFill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C8B02-4852-0C40-03F4-A729E62A6041}"/>
              </a:ext>
            </a:extLst>
          </p:cNvPr>
          <p:cNvSpPr/>
          <p:nvPr/>
        </p:nvSpPr>
        <p:spPr>
          <a:xfrm>
            <a:off x="339989" y="1139284"/>
            <a:ext cx="669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charset="0"/>
                <a:cs typeface="Times New Roman" charset="0"/>
              </a:rPr>
              <a:t>EV CHARGING VERSUS PFS</a:t>
            </a:r>
            <a:endParaRPr lang="en-US" sz="1507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7802C4-0E69-D0E1-BFDE-FD2C3749D32C}"/>
              </a:ext>
            </a:extLst>
          </p:cNvPr>
          <p:cNvSpPr txBox="1"/>
          <p:nvPr/>
        </p:nvSpPr>
        <p:spPr>
          <a:xfrm>
            <a:off x="4387928" y="1249884"/>
            <a:ext cx="5291993" cy="14766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land use in the TRICS database with 1 surveyed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peak hour trip rate of 0.750 two-way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EV bays don’t typically exceed 3 trips per hour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Longer dwell time but lower trips than PFS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3E8A-1AB6-D6E4-94EE-9B515DA7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28" y="2913984"/>
            <a:ext cx="4101176" cy="307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BA87DD-B1A4-7908-A350-1B9179B3A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85" y="1716615"/>
            <a:ext cx="3871540" cy="419416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AC7766-500E-F4C2-DC58-1360DB8B2965}"/>
              </a:ext>
            </a:extLst>
          </p:cNvPr>
          <p:cNvCxnSpPr>
            <a:cxnSpLocks/>
          </p:cNvCxnSpPr>
          <p:nvPr/>
        </p:nvCxnSpPr>
        <p:spPr>
          <a:xfrm>
            <a:off x="7220" y="6217087"/>
            <a:ext cx="9898779" cy="0"/>
          </a:xfrm>
          <a:prstGeom prst="line">
            <a:avLst/>
          </a:prstGeom>
          <a:ln w="107950" cap="sq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5FB52F5-3AE5-81AC-C8A4-506E8A74DBC6}"/>
              </a:ext>
            </a:extLst>
          </p:cNvPr>
          <p:cNvSpPr/>
          <p:nvPr/>
        </p:nvSpPr>
        <p:spPr>
          <a:xfrm>
            <a:off x="1625298" y="6103637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F35C22-641C-EDC3-9B6D-830433FDA963}"/>
              </a:ext>
            </a:extLst>
          </p:cNvPr>
          <p:cNvSpPr/>
          <p:nvPr/>
        </p:nvSpPr>
        <p:spPr>
          <a:xfrm>
            <a:off x="7952406" y="6091159"/>
            <a:ext cx="274445" cy="25919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09F2BB-B868-149C-B019-5BDFA9F5D2F7}"/>
              </a:ext>
            </a:extLst>
          </p:cNvPr>
          <p:cNvSpPr/>
          <p:nvPr/>
        </p:nvSpPr>
        <p:spPr>
          <a:xfrm>
            <a:off x="4815777" y="6103637"/>
            <a:ext cx="274445" cy="259190"/>
          </a:xfrm>
          <a:prstGeom prst="ellipse">
            <a:avLst/>
          </a:prstGeom>
          <a:solidFill>
            <a:schemeClr val="tx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F72EC-4795-BAFD-1891-CAEDA381521E}"/>
              </a:ext>
            </a:extLst>
          </p:cNvPr>
          <p:cNvSpPr txBox="1"/>
          <p:nvPr/>
        </p:nvSpPr>
        <p:spPr>
          <a:xfrm>
            <a:off x="7220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Roadside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D7419-DC0E-5134-670C-BC6C88646EC9}"/>
              </a:ext>
            </a:extLst>
          </p:cNvPr>
          <p:cNvSpPr txBox="1"/>
          <p:nvPr/>
        </p:nvSpPr>
        <p:spPr>
          <a:xfrm>
            <a:off x="3197699" y="6444884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London Tube" charset="0"/>
                <a:ea typeface="London Tube" charset="0"/>
                <a:cs typeface="London Tube" charset="0"/>
              </a:rPr>
              <a:t>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979C8-5F5F-8E1E-8F3A-0BB0B26003E6}"/>
              </a:ext>
            </a:extLst>
          </p:cNvPr>
          <p:cNvSpPr txBox="1"/>
          <p:nvPr/>
        </p:nvSpPr>
        <p:spPr>
          <a:xfrm>
            <a:off x="6334328" y="6429251"/>
            <a:ext cx="35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ondon Tube" charset="0"/>
                <a:ea typeface="London Tube" charset="0"/>
                <a:cs typeface="London Tube" charset="0"/>
              </a:rPr>
              <a:t>Trip Types</a:t>
            </a:r>
          </a:p>
        </p:txBody>
      </p:sp>
    </p:spTree>
    <p:extLst>
      <p:ext uri="{BB962C8B-B14F-4D97-AF65-F5344CB8AC3E}">
        <p14:creationId xmlns:p14="http://schemas.microsoft.com/office/powerpoint/2010/main" val="650838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2095e5-45cc-46a0-a5ff-7534f9b29bc9" xsi:nil="true"/>
    <lcf76f155ced4ddcb4097134ff3c332f xmlns="d0294d5e-4e3d-4b1c-9473-73456619eb6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2390692805034AA4ADB81C75174623" ma:contentTypeVersion="18" ma:contentTypeDescription="Create a new document." ma:contentTypeScope="" ma:versionID="b482899347c247dd48737dda2d1ce7b9">
  <xsd:schema xmlns:xsd="http://www.w3.org/2001/XMLSchema" xmlns:xs="http://www.w3.org/2001/XMLSchema" xmlns:p="http://schemas.microsoft.com/office/2006/metadata/properties" xmlns:ns2="6b2095e5-45cc-46a0-a5ff-7534f9b29bc9" xmlns:ns3="d0294d5e-4e3d-4b1c-9473-73456619eb66" targetNamespace="http://schemas.microsoft.com/office/2006/metadata/properties" ma:root="true" ma:fieldsID="1a525efc4d3d7887378a3899015e2578" ns2:_="" ns3:_="">
    <xsd:import namespace="6b2095e5-45cc-46a0-a5ff-7534f9b29bc9"/>
    <xsd:import namespace="d0294d5e-4e3d-4b1c-9473-73456619eb6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095e5-45cc-46a0-a5ff-7534f9b29bc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f7766b4-679a-457b-8a3c-3aec6dc9c4e0}" ma:internalName="TaxCatchAll" ma:showField="CatchAllData" ma:web="6b2095e5-45cc-46a0-a5ff-7534f9b29b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94d5e-4e3d-4b1c-9473-73456619eb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66faa66-7f10-41dd-a080-a00b07d37b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B1C1D6-D15C-4CA2-80CD-BD32D86F2AB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14a8072e-77fc-4c9a-95b7-24de2f706464"/>
    <ds:schemaRef ds:uri="http://www.w3.org/XML/1998/namespace"/>
    <ds:schemaRef ds:uri="14f7a50e-71b5-4cfb-a66a-5bbe569f0b98"/>
    <ds:schemaRef ds:uri="http://schemas.microsoft.com/office/2006/documentManagement/types"/>
    <ds:schemaRef ds:uri="http://schemas.microsoft.com/office/infopath/2007/PartnerControls"/>
    <ds:schemaRef ds:uri="6b2095e5-45cc-46a0-a5ff-7534f9b29bc9"/>
    <ds:schemaRef ds:uri="d0294d5e-4e3d-4b1c-9473-73456619eb66"/>
  </ds:schemaRefs>
</ds:datastoreItem>
</file>

<file path=customXml/itemProps2.xml><?xml version="1.0" encoding="utf-8"?>
<ds:datastoreItem xmlns:ds="http://schemas.openxmlformats.org/officeDocument/2006/customXml" ds:itemID="{EC8AE3CA-6373-4669-AE0E-CED4E99D56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9937B7-0003-4978-BBB7-5361899B15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2095e5-45cc-46a0-a5ff-7534f9b29bc9"/>
    <ds:schemaRef ds:uri="d0294d5e-4e3d-4b1c-9473-73456619eb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1616</Words>
  <Application>Microsoft Office PowerPoint</Application>
  <PresentationFormat>A4 Paper (210x297 mm)</PresentationFormat>
  <Paragraphs>315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Aptos</vt:lpstr>
      <vt:lpstr>Aptos Narrow</vt:lpstr>
      <vt:lpstr>Arial</vt:lpstr>
      <vt:lpstr>Calibri</vt:lpstr>
      <vt:lpstr>Calibri Light</vt:lpstr>
      <vt:lpstr>London Tube</vt:lpstr>
      <vt:lpstr>Office Theme</vt:lpstr>
      <vt:lpstr>Roadside &amp; TRICS: Key Considerations for Users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Transport Planning:  Start-up  November 2017</dc:title>
  <dc:creator>Dynamic TP</dc:creator>
  <cp:lastModifiedBy>Ian Coles | TRICS</cp:lastModifiedBy>
  <cp:revision>1</cp:revision>
  <dcterms:created xsi:type="dcterms:W3CDTF">2018-06-21T10:19:37Z</dcterms:created>
  <dcterms:modified xsi:type="dcterms:W3CDTF">2024-06-12T10:38:45Z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0x0101009C9D8CAFDB520A439002063A2442CA6F</vt:lpwstr>
  </property>
  <property fmtid="{D5CDD505-2E9C-101B-9397-08002B2CF9AE}" pid="3" name="MediaServiceImageTags">
    <vt:lpwstr/>
  </property>
</Properties>
</file>